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6"/>
  </p:notesMasterIdLst>
  <p:sldIdLst>
    <p:sldId id="319" r:id="rId2"/>
    <p:sldId id="320" r:id="rId3"/>
    <p:sldId id="321" r:id="rId4"/>
    <p:sldId id="323" r:id="rId5"/>
    <p:sldId id="324" r:id="rId6"/>
    <p:sldId id="325" r:id="rId7"/>
    <p:sldId id="326" r:id="rId8"/>
    <p:sldId id="330" r:id="rId9"/>
    <p:sldId id="328" r:id="rId10"/>
    <p:sldId id="327" r:id="rId11"/>
    <p:sldId id="331" r:id="rId12"/>
    <p:sldId id="329" r:id="rId13"/>
    <p:sldId id="333" r:id="rId14"/>
    <p:sldId id="332"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848" autoAdjust="0"/>
    <p:restoredTop sz="89655" autoAdjust="0"/>
  </p:normalViewPr>
  <p:slideViewPr>
    <p:cSldViewPr>
      <p:cViewPr>
        <p:scale>
          <a:sx n="67" d="100"/>
          <a:sy n="67" d="100"/>
        </p:scale>
        <p:origin x="-1422" y="-1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p:scale>
          <a:sx n="64" d="100"/>
          <a:sy n="64" d="100"/>
        </p:scale>
        <p:origin x="-2628" y="-10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088005B-78CF-481B-940E-E83B5FF1B01F}" type="datetimeFigureOut">
              <a:rPr lang="en-GB" smtClean="0"/>
              <a:t>02/09/2013</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D2E5A86-8039-4FA9-AEB3-DD8C692BC129}" type="slidenum">
              <a:rPr lang="en-GB" smtClean="0"/>
              <a:t>‹#›</a:t>
            </a:fld>
            <a:endParaRPr lang="en-GB"/>
          </a:p>
        </p:txBody>
      </p:sp>
    </p:spTree>
    <p:extLst>
      <p:ext uri="{BB962C8B-B14F-4D97-AF65-F5344CB8AC3E}">
        <p14:creationId xmlns:p14="http://schemas.microsoft.com/office/powerpoint/2010/main" val="5151280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sz="1200" b="1" dirty="0" smtClean="0">
              <a:solidFill>
                <a:schemeClr val="bg1"/>
              </a:solidFill>
              <a:latin typeface="Tahoma" pitchFamily="34" charset="0"/>
              <a:ea typeface="Tahoma" pitchFamily="34" charset="0"/>
              <a:cs typeface="Tahoma" pitchFamily="34" charset="0"/>
            </a:endParaRPr>
          </a:p>
        </p:txBody>
      </p:sp>
      <p:sp>
        <p:nvSpPr>
          <p:cNvPr id="4" name="Slide Number Placeholder 3"/>
          <p:cNvSpPr>
            <a:spLocks noGrp="1"/>
          </p:cNvSpPr>
          <p:nvPr>
            <p:ph type="sldNum" sz="quarter" idx="10"/>
          </p:nvPr>
        </p:nvSpPr>
        <p:spPr/>
        <p:txBody>
          <a:bodyPr/>
          <a:lstStyle/>
          <a:p>
            <a:fld id="{BD2E5A86-8039-4FA9-AEB3-DD8C692BC129}" type="slidenum">
              <a:rPr lang="en-GB" smtClean="0"/>
              <a:t>1</a:t>
            </a:fld>
            <a:endParaRPr lang="en-GB"/>
          </a:p>
        </p:txBody>
      </p:sp>
    </p:spTree>
    <p:extLst>
      <p:ext uri="{BB962C8B-B14F-4D97-AF65-F5344CB8AC3E}">
        <p14:creationId xmlns:p14="http://schemas.microsoft.com/office/powerpoint/2010/main" val="109148790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sz="1200" b="1" dirty="0" smtClean="0">
              <a:solidFill>
                <a:schemeClr val="bg1"/>
              </a:solidFill>
              <a:latin typeface="Tahoma" pitchFamily="34" charset="0"/>
              <a:ea typeface="Tahoma" pitchFamily="34" charset="0"/>
              <a:cs typeface="Tahoma" pitchFamily="34" charset="0"/>
            </a:endParaRPr>
          </a:p>
        </p:txBody>
      </p:sp>
      <p:sp>
        <p:nvSpPr>
          <p:cNvPr id="4" name="Slide Number Placeholder 3"/>
          <p:cNvSpPr>
            <a:spLocks noGrp="1"/>
          </p:cNvSpPr>
          <p:nvPr>
            <p:ph type="sldNum" sz="quarter" idx="10"/>
          </p:nvPr>
        </p:nvSpPr>
        <p:spPr/>
        <p:txBody>
          <a:bodyPr/>
          <a:lstStyle/>
          <a:p>
            <a:fld id="{BD2E5A86-8039-4FA9-AEB3-DD8C692BC129}" type="slidenum">
              <a:rPr lang="en-GB" smtClean="0"/>
              <a:t>11</a:t>
            </a:fld>
            <a:endParaRPr lang="en-GB"/>
          </a:p>
        </p:txBody>
      </p:sp>
    </p:spTree>
    <p:extLst>
      <p:ext uri="{BB962C8B-B14F-4D97-AF65-F5344CB8AC3E}">
        <p14:creationId xmlns:p14="http://schemas.microsoft.com/office/powerpoint/2010/main" val="109148790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sz="1200" b="1" dirty="0" smtClean="0">
              <a:solidFill>
                <a:schemeClr val="bg1"/>
              </a:solidFill>
              <a:latin typeface="Tahoma" pitchFamily="34" charset="0"/>
              <a:ea typeface="Tahoma" pitchFamily="34" charset="0"/>
              <a:cs typeface="Tahoma" pitchFamily="34" charset="0"/>
            </a:endParaRPr>
          </a:p>
        </p:txBody>
      </p:sp>
      <p:sp>
        <p:nvSpPr>
          <p:cNvPr id="4" name="Slide Number Placeholder 3"/>
          <p:cNvSpPr>
            <a:spLocks noGrp="1"/>
          </p:cNvSpPr>
          <p:nvPr>
            <p:ph type="sldNum" sz="quarter" idx="10"/>
          </p:nvPr>
        </p:nvSpPr>
        <p:spPr/>
        <p:txBody>
          <a:bodyPr/>
          <a:lstStyle/>
          <a:p>
            <a:fld id="{BD2E5A86-8039-4FA9-AEB3-DD8C692BC129}" type="slidenum">
              <a:rPr lang="en-GB" smtClean="0"/>
              <a:t>12</a:t>
            </a:fld>
            <a:endParaRPr lang="en-GB"/>
          </a:p>
        </p:txBody>
      </p:sp>
    </p:spTree>
    <p:extLst>
      <p:ext uri="{BB962C8B-B14F-4D97-AF65-F5344CB8AC3E}">
        <p14:creationId xmlns:p14="http://schemas.microsoft.com/office/powerpoint/2010/main" val="109148790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sz="1200" b="1" dirty="0" smtClean="0">
              <a:solidFill>
                <a:schemeClr val="bg1"/>
              </a:solidFill>
              <a:latin typeface="Tahoma" pitchFamily="34" charset="0"/>
              <a:ea typeface="Tahoma" pitchFamily="34" charset="0"/>
              <a:cs typeface="Tahoma" pitchFamily="34" charset="0"/>
            </a:endParaRPr>
          </a:p>
        </p:txBody>
      </p:sp>
      <p:sp>
        <p:nvSpPr>
          <p:cNvPr id="4" name="Slide Number Placeholder 3"/>
          <p:cNvSpPr>
            <a:spLocks noGrp="1"/>
          </p:cNvSpPr>
          <p:nvPr>
            <p:ph type="sldNum" sz="quarter" idx="10"/>
          </p:nvPr>
        </p:nvSpPr>
        <p:spPr/>
        <p:txBody>
          <a:bodyPr/>
          <a:lstStyle/>
          <a:p>
            <a:fld id="{BD2E5A86-8039-4FA9-AEB3-DD8C692BC129}" type="slidenum">
              <a:rPr lang="en-GB" smtClean="0"/>
              <a:t>13</a:t>
            </a:fld>
            <a:endParaRPr lang="en-GB"/>
          </a:p>
        </p:txBody>
      </p:sp>
    </p:spTree>
    <p:extLst>
      <p:ext uri="{BB962C8B-B14F-4D97-AF65-F5344CB8AC3E}">
        <p14:creationId xmlns:p14="http://schemas.microsoft.com/office/powerpoint/2010/main" val="109148790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sz="1200" b="1" dirty="0" smtClean="0">
              <a:solidFill>
                <a:schemeClr val="bg1"/>
              </a:solidFill>
              <a:latin typeface="Tahoma" pitchFamily="34" charset="0"/>
              <a:ea typeface="Tahoma" pitchFamily="34" charset="0"/>
              <a:cs typeface="Tahoma" pitchFamily="34" charset="0"/>
            </a:endParaRPr>
          </a:p>
        </p:txBody>
      </p:sp>
      <p:sp>
        <p:nvSpPr>
          <p:cNvPr id="4" name="Slide Number Placeholder 3"/>
          <p:cNvSpPr>
            <a:spLocks noGrp="1"/>
          </p:cNvSpPr>
          <p:nvPr>
            <p:ph type="sldNum" sz="quarter" idx="10"/>
          </p:nvPr>
        </p:nvSpPr>
        <p:spPr/>
        <p:txBody>
          <a:bodyPr/>
          <a:lstStyle/>
          <a:p>
            <a:fld id="{BD2E5A86-8039-4FA9-AEB3-DD8C692BC129}" type="slidenum">
              <a:rPr lang="en-GB" smtClean="0"/>
              <a:t>14</a:t>
            </a:fld>
            <a:endParaRPr lang="en-GB"/>
          </a:p>
        </p:txBody>
      </p:sp>
    </p:spTree>
    <p:extLst>
      <p:ext uri="{BB962C8B-B14F-4D97-AF65-F5344CB8AC3E}">
        <p14:creationId xmlns:p14="http://schemas.microsoft.com/office/powerpoint/2010/main" val="10914879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sz="1200" b="1" dirty="0" smtClean="0">
              <a:solidFill>
                <a:schemeClr val="bg1"/>
              </a:solidFill>
              <a:latin typeface="Tahoma" pitchFamily="34" charset="0"/>
              <a:ea typeface="Tahoma" pitchFamily="34" charset="0"/>
              <a:cs typeface="Tahoma" pitchFamily="34" charset="0"/>
            </a:endParaRPr>
          </a:p>
        </p:txBody>
      </p:sp>
      <p:sp>
        <p:nvSpPr>
          <p:cNvPr id="4" name="Slide Number Placeholder 3"/>
          <p:cNvSpPr>
            <a:spLocks noGrp="1"/>
          </p:cNvSpPr>
          <p:nvPr>
            <p:ph type="sldNum" sz="quarter" idx="10"/>
          </p:nvPr>
        </p:nvSpPr>
        <p:spPr/>
        <p:txBody>
          <a:bodyPr/>
          <a:lstStyle/>
          <a:p>
            <a:fld id="{BD2E5A86-8039-4FA9-AEB3-DD8C692BC129}" type="slidenum">
              <a:rPr lang="en-GB" smtClean="0"/>
              <a:t>2</a:t>
            </a:fld>
            <a:endParaRPr lang="en-GB"/>
          </a:p>
        </p:txBody>
      </p:sp>
    </p:spTree>
    <p:extLst>
      <p:ext uri="{BB962C8B-B14F-4D97-AF65-F5344CB8AC3E}">
        <p14:creationId xmlns:p14="http://schemas.microsoft.com/office/powerpoint/2010/main" val="109148790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sz="1200" b="1" dirty="0" smtClean="0">
              <a:solidFill>
                <a:schemeClr val="bg1"/>
              </a:solidFill>
              <a:latin typeface="Tahoma" pitchFamily="34" charset="0"/>
              <a:ea typeface="Tahoma" pitchFamily="34" charset="0"/>
              <a:cs typeface="Tahoma" pitchFamily="34" charset="0"/>
            </a:endParaRPr>
          </a:p>
        </p:txBody>
      </p:sp>
      <p:sp>
        <p:nvSpPr>
          <p:cNvPr id="4" name="Slide Number Placeholder 3"/>
          <p:cNvSpPr>
            <a:spLocks noGrp="1"/>
          </p:cNvSpPr>
          <p:nvPr>
            <p:ph type="sldNum" sz="quarter" idx="10"/>
          </p:nvPr>
        </p:nvSpPr>
        <p:spPr/>
        <p:txBody>
          <a:bodyPr/>
          <a:lstStyle/>
          <a:p>
            <a:fld id="{BD2E5A86-8039-4FA9-AEB3-DD8C692BC129}" type="slidenum">
              <a:rPr lang="en-GB" smtClean="0"/>
              <a:t>3</a:t>
            </a:fld>
            <a:endParaRPr lang="en-GB"/>
          </a:p>
        </p:txBody>
      </p:sp>
    </p:spTree>
    <p:extLst>
      <p:ext uri="{BB962C8B-B14F-4D97-AF65-F5344CB8AC3E}">
        <p14:creationId xmlns:p14="http://schemas.microsoft.com/office/powerpoint/2010/main" val="109148790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sz="1200" b="1" dirty="0" smtClean="0">
              <a:solidFill>
                <a:schemeClr val="bg1"/>
              </a:solidFill>
              <a:latin typeface="Tahoma" pitchFamily="34" charset="0"/>
              <a:ea typeface="Tahoma" pitchFamily="34" charset="0"/>
              <a:cs typeface="Tahoma" pitchFamily="34" charset="0"/>
            </a:endParaRPr>
          </a:p>
        </p:txBody>
      </p:sp>
      <p:sp>
        <p:nvSpPr>
          <p:cNvPr id="4" name="Slide Number Placeholder 3"/>
          <p:cNvSpPr>
            <a:spLocks noGrp="1"/>
          </p:cNvSpPr>
          <p:nvPr>
            <p:ph type="sldNum" sz="quarter" idx="10"/>
          </p:nvPr>
        </p:nvSpPr>
        <p:spPr/>
        <p:txBody>
          <a:bodyPr/>
          <a:lstStyle/>
          <a:p>
            <a:fld id="{BD2E5A86-8039-4FA9-AEB3-DD8C692BC129}" type="slidenum">
              <a:rPr lang="en-GB" smtClean="0"/>
              <a:t>4</a:t>
            </a:fld>
            <a:endParaRPr lang="en-GB"/>
          </a:p>
        </p:txBody>
      </p:sp>
    </p:spTree>
    <p:extLst>
      <p:ext uri="{BB962C8B-B14F-4D97-AF65-F5344CB8AC3E}">
        <p14:creationId xmlns:p14="http://schemas.microsoft.com/office/powerpoint/2010/main" val="109148790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sz="1200" b="1" dirty="0" smtClean="0">
              <a:solidFill>
                <a:schemeClr val="bg1"/>
              </a:solidFill>
              <a:latin typeface="Tahoma" pitchFamily="34" charset="0"/>
              <a:ea typeface="Tahoma" pitchFamily="34" charset="0"/>
              <a:cs typeface="Tahoma" pitchFamily="34" charset="0"/>
            </a:endParaRPr>
          </a:p>
        </p:txBody>
      </p:sp>
      <p:sp>
        <p:nvSpPr>
          <p:cNvPr id="4" name="Slide Number Placeholder 3"/>
          <p:cNvSpPr>
            <a:spLocks noGrp="1"/>
          </p:cNvSpPr>
          <p:nvPr>
            <p:ph type="sldNum" sz="quarter" idx="10"/>
          </p:nvPr>
        </p:nvSpPr>
        <p:spPr/>
        <p:txBody>
          <a:bodyPr/>
          <a:lstStyle/>
          <a:p>
            <a:fld id="{BD2E5A86-8039-4FA9-AEB3-DD8C692BC129}" type="slidenum">
              <a:rPr lang="en-GB" smtClean="0"/>
              <a:t>5</a:t>
            </a:fld>
            <a:endParaRPr lang="en-GB"/>
          </a:p>
        </p:txBody>
      </p:sp>
    </p:spTree>
    <p:extLst>
      <p:ext uri="{BB962C8B-B14F-4D97-AF65-F5344CB8AC3E}">
        <p14:creationId xmlns:p14="http://schemas.microsoft.com/office/powerpoint/2010/main" val="109148790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sz="1200" b="1" dirty="0" smtClean="0">
              <a:solidFill>
                <a:schemeClr val="bg1"/>
              </a:solidFill>
              <a:latin typeface="Tahoma" pitchFamily="34" charset="0"/>
              <a:ea typeface="Tahoma" pitchFamily="34" charset="0"/>
              <a:cs typeface="Tahoma" pitchFamily="34" charset="0"/>
            </a:endParaRPr>
          </a:p>
        </p:txBody>
      </p:sp>
      <p:sp>
        <p:nvSpPr>
          <p:cNvPr id="4" name="Slide Number Placeholder 3"/>
          <p:cNvSpPr>
            <a:spLocks noGrp="1"/>
          </p:cNvSpPr>
          <p:nvPr>
            <p:ph type="sldNum" sz="quarter" idx="10"/>
          </p:nvPr>
        </p:nvSpPr>
        <p:spPr/>
        <p:txBody>
          <a:bodyPr/>
          <a:lstStyle/>
          <a:p>
            <a:fld id="{BD2E5A86-8039-4FA9-AEB3-DD8C692BC129}" type="slidenum">
              <a:rPr lang="en-GB" smtClean="0"/>
              <a:t>6</a:t>
            </a:fld>
            <a:endParaRPr lang="en-GB"/>
          </a:p>
        </p:txBody>
      </p:sp>
    </p:spTree>
    <p:extLst>
      <p:ext uri="{BB962C8B-B14F-4D97-AF65-F5344CB8AC3E}">
        <p14:creationId xmlns:p14="http://schemas.microsoft.com/office/powerpoint/2010/main" val="109148790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sz="1200" b="1" dirty="0" smtClean="0">
              <a:solidFill>
                <a:schemeClr val="bg1"/>
              </a:solidFill>
              <a:latin typeface="Tahoma" pitchFamily="34" charset="0"/>
              <a:ea typeface="Tahoma" pitchFamily="34" charset="0"/>
              <a:cs typeface="Tahoma" pitchFamily="34" charset="0"/>
            </a:endParaRPr>
          </a:p>
        </p:txBody>
      </p:sp>
      <p:sp>
        <p:nvSpPr>
          <p:cNvPr id="4" name="Slide Number Placeholder 3"/>
          <p:cNvSpPr>
            <a:spLocks noGrp="1"/>
          </p:cNvSpPr>
          <p:nvPr>
            <p:ph type="sldNum" sz="quarter" idx="10"/>
          </p:nvPr>
        </p:nvSpPr>
        <p:spPr/>
        <p:txBody>
          <a:bodyPr/>
          <a:lstStyle/>
          <a:p>
            <a:fld id="{BD2E5A86-8039-4FA9-AEB3-DD8C692BC129}" type="slidenum">
              <a:rPr lang="en-GB" smtClean="0"/>
              <a:t>7</a:t>
            </a:fld>
            <a:endParaRPr lang="en-GB"/>
          </a:p>
        </p:txBody>
      </p:sp>
    </p:spTree>
    <p:extLst>
      <p:ext uri="{BB962C8B-B14F-4D97-AF65-F5344CB8AC3E}">
        <p14:creationId xmlns:p14="http://schemas.microsoft.com/office/powerpoint/2010/main" val="109148790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sz="1200" b="1" dirty="0" smtClean="0">
              <a:solidFill>
                <a:schemeClr val="bg1"/>
              </a:solidFill>
              <a:latin typeface="Tahoma" pitchFamily="34" charset="0"/>
              <a:ea typeface="Tahoma" pitchFamily="34" charset="0"/>
              <a:cs typeface="Tahoma" pitchFamily="34" charset="0"/>
            </a:endParaRPr>
          </a:p>
        </p:txBody>
      </p:sp>
      <p:sp>
        <p:nvSpPr>
          <p:cNvPr id="4" name="Slide Number Placeholder 3"/>
          <p:cNvSpPr>
            <a:spLocks noGrp="1"/>
          </p:cNvSpPr>
          <p:nvPr>
            <p:ph type="sldNum" sz="quarter" idx="10"/>
          </p:nvPr>
        </p:nvSpPr>
        <p:spPr/>
        <p:txBody>
          <a:bodyPr/>
          <a:lstStyle/>
          <a:p>
            <a:fld id="{BD2E5A86-8039-4FA9-AEB3-DD8C692BC129}" type="slidenum">
              <a:rPr lang="en-GB" smtClean="0"/>
              <a:t>8</a:t>
            </a:fld>
            <a:endParaRPr lang="en-GB"/>
          </a:p>
        </p:txBody>
      </p:sp>
    </p:spTree>
    <p:extLst>
      <p:ext uri="{BB962C8B-B14F-4D97-AF65-F5344CB8AC3E}">
        <p14:creationId xmlns:p14="http://schemas.microsoft.com/office/powerpoint/2010/main" val="109148790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sz="1200" b="1" dirty="0" smtClean="0">
              <a:solidFill>
                <a:schemeClr val="bg1"/>
              </a:solidFill>
              <a:latin typeface="Tahoma" pitchFamily="34" charset="0"/>
              <a:ea typeface="Tahoma" pitchFamily="34" charset="0"/>
              <a:cs typeface="Tahoma" pitchFamily="34" charset="0"/>
            </a:endParaRPr>
          </a:p>
        </p:txBody>
      </p:sp>
      <p:sp>
        <p:nvSpPr>
          <p:cNvPr id="4" name="Slide Number Placeholder 3"/>
          <p:cNvSpPr>
            <a:spLocks noGrp="1"/>
          </p:cNvSpPr>
          <p:nvPr>
            <p:ph type="sldNum" sz="quarter" idx="10"/>
          </p:nvPr>
        </p:nvSpPr>
        <p:spPr/>
        <p:txBody>
          <a:bodyPr/>
          <a:lstStyle/>
          <a:p>
            <a:fld id="{BD2E5A86-8039-4FA9-AEB3-DD8C692BC129}" type="slidenum">
              <a:rPr lang="en-GB" smtClean="0"/>
              <a:t>10</a:t>
            </a:fld>
            <a:endParaRPr lang="en-GB"/>
          </a:p>
        </p:txBody>
      </p:sp>
    </p:spTree>
    <p:extLst>
      <p:ext uri="{BB962C8B-B14F-4D97-AF65-F5344CB8AC3E}">
        <p14:creationId xmlns:p14="http://schemas.microsoft.com/office/powerpoint/2010/main" val="109148790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2" cstate="print"/>
          <a:srcRect t="33333"/>
          <a:stretch>
            <a:fillRect/>
          </a:stretch>
        </p:blipFill>
        <p:spPr>
          <a:xfrm>
            <a:off x="0" y="0"/>
            <a:ext cx="9144000" cy="4572000"/>
          </a:xfrm>
          <a:prstGeom prst="rect">
            <a:avLst/>
          </a:prstGeom>
        </p:spPr>
      </p:pic>
      <p:sp>
        <p:nvSpPr>
          <p:cNvPr id="4" name="Date Placeholder 3"/>
          <p:cNvSpPr>
            <a:spLocks noGrp="1"/>
          </p:cNvSpPr>
          <p:nvPr>
            <p:ph type="dt" sz="half" idx="10"/>
          </p:nvPr>
        </p:nvSpPr>
        <p:spPr/>
        <p:txBody>
          <a:bodyPr/>
          <a:lstStyle/>
          <a:p>
            <a:fld id="{171BD0A7-8B3A-455A-BF22-2C3CA4B6C8E8}" type="datetimeFigureOut">
              <a:rPr lang="en-GB" smtClean="0"/>
              <a:t>02/09/2013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F0057AB-96AC-4037-B3CD-037067CE29CF}" type="slidenum">
              <a:rPr lang="en-GB" smtClean="0"/>
              <a:t>‹#›</a:t>
            </a:fld>
            <a:endParaRPr lang="en-GB"/>
          </a:p>
        </p:txBody>
      </p:sp>
      <p:sp>
        <p:nvSpPr>
          <p:cNvPr id="3" name="Subtitle 2"/>
          <p:cNvSpPr>
            <a:spLocks noGrp="1"/>
          </p:cNvSpPr>
          <p:nvPr>
            <p:ph type="subTitle" idx="1"/>
          </p:nvPr>
        </p:nvSpPr>
        <p:spPr>
          <a:xfrm>
            <a:off x="1219200" y="3886200"/>
            <a:ext cx="6400800" cy="1752600"/>
          </a:xfrm>
        </p:spPr>
        <p:txBody>
          <a:bodyPr>
            <a:normAutofit/>
          </a:bodyPr>
          <a:lstStyle>
            <a:lvl1pPr marL="0" indent="0" algn="ctr">
              <a:buNone/>
              <a:defRPr sz="1700" baseline="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2" name="Title 1"/>
          <p:cNvSpPr>
            <a:spLocks noGrp="1"/>
          </p:cNvSpPr>
          <p:nvPr>
            <p:ph type="ctrTitle"/>
          </p:nvPr>
        </p:nvSpPr>
        <p:spPr>
          <a:xfrm>
            <a:off x="685800" y="2007888"/>
            <a:ext cx="7772400" cy="1470025"/>
          </a:xfrm>
        </p:spPr>
        <p:txBody>
          <a:bodyPr/>
          <a:lstStyle>
            <a:lvl1pPr algn="ctr">
              <a:defRPr sz="3200"/>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71BD0A7-8B3A-455A-BF22-2C3CA4B6C8E8}" type="datetimeFigureOut">
              <a:rPr lang="en-GB" smtClean="0"/>
              <a:t>02/09/2013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F0057AB-96AC-4037-B3CD-037067CE29CF}"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71BD0A7-8B3A-455A-BF22-2C3CA4B6C8E8}" type="datetimeFigureOut">
              <a:rPr lang="en-GB" smtClean="0"/>
              <a:t>02/09/2013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F0057AB-96AC-4037-B3CD-037067CE29CF}"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en-US" smtClean="0"/>
              <a:t>Click to edit Master title style</a:t>
            </a:r>
            <a:endParaRPr lang="en-US" dirty="0"/>
          </a:p>
        </p:txBody>
      </p:sp>
      <p:sp>
        <p:nvSpPr>
          <p:cNvPr id="4" name="Date Placeholder 3"/>
          <p:cNvSpPr>
            <a:spLocks noGrp="1"/>
          </p:cNvSpPr>
          <p:nvPr>
            <p:ph type="dt" sz="half" idx="10"/>
          </p:nvPr>
        </p:nvSpPr>
        <p:spPr/>
        <p:txBody>
          <a:bodyPr/>
          <a:lstStyle/>
          <a:p>
            <a:fld id="{171BD0A7-8B3A-455A-BF22-2C3CA4B6C8E8}" type="datetimeFigureOut">
              <a:rPr lang="en-GB" smtClean="0"/>
              <a:t>02/09/2013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F0057AB-96AC-4037-B3CD-037067CE29CF}" type="slidenum">
              <a:rPr lang="en-GB" smtClean="0"/>
              <a:t>‹#›</a:t>
            </a:fld>
            <a:endParaRPr lang="en-GB"/>
          </a:p>
        </p:txBody>
      </p:sp>
      <p:sp>
        <p:nvSpPr>
          <p:cNvPr id="8" name="Content Placeholder 7"/>
          <p:cNvSpPr>
            <a:spLocks noGrp="1"/>
          </p:cNvSpPr>
          <p:nvPr>
            <p:ph sz="quarter" idx="13"/>
          </p:nvPr>
        </p:nvSpPr>
        <p:spPr>
          <a:xfrm>
            <a:off x="609600" y="1600200"/>
            <a:ext cx="79248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600" y="4962525"/>
            <a:ext cx="7885113" cy="1362075"/>
          </a:xfrm>
        </p:spPr>
        <p:txBody>
          <a:bodyPr anchor="t"/>
          <a:lstStyle>
            <a:lvl1pPr algn="l">
              <a:defRPr sz="3200" b="0" i="0" cap="all" baseline="0"/>
            </a:lvl1pPr>
          </a:lstStyle>
          <a:p>
            <a:r>
              <a:rPr lang="en-US" smtClean="0"/>
              <a:t>Click to edit Master title style</a:t>
            </a:r>
            <a:endParaRPr lang="en-US" dirty="0"/>
          </a:p>
        </p:txBody>
      </p:sp>
      <p:sp>
        <p:nvSpPr>
          <p:cNvPr id="3" name="Text Placeholder 2"/>
          <p:cNvSpPr>
            <a:spLocks noGrp="1"/>
          </p:cNvSpPr>
          <p:nvPr>
            <p:ph type="body" idx="1"/>
          </p:nvPr>
        </p:nvSpPr>
        <p:spPr>
          <a:xfrm>
            <a:off x="609600" y="3462338"/>
            <a:ext cx="7885113" cy="1500187"/>
          </a:xfrm>
        </p:spPr>
        <p:txBody>
          <a:bodyPr anchor="b">
            <a:normAutofit/>
          </a:bodyPr>
          <a:lstStyle>
            <a:lvl1pPr marL="0" indent="0">
              <a:buNone/>
              <a:defRPr sz="1700" baseline="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71BD0A7-8B3A-455A-BF22-2C3CA4B6C8E8}" type="datetimeFigureOut">
              <a:rPr lang="en-GB" smtClean="0"/>
              <a:t>02/09/2013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F0057AB-96AC-4037-B3CD-037067CE29CF}" type="slidenum">
              <a:rPr lang="en-GB" smtClean="0"/>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1" name="Content Placeholder 10"/>
          <p:cNvSpPr>
            <a:spLocks noGrp="1"/>
          </p:cNvSpPr>
          <p:nvPr>
            <p:ph sz="quarter" idx="13"/>
          </p:nvPr>
        </p:nvSpPr>
        <p:spPr>
          <a:xfrm>
            <a:off x="609600" y="1600200"/>
            <a:ext cx="3733800" cy="4114800"/>
          </a:xfrm>
        </p:spPr>
        <p:txBody>
          <a:bodyPr/>
          <a:lstStyle>
            <a:lvl5pPr>
              <a:defRPr/>
            </a:lvl5pPr>
            <a:lvl6pPr>
              <a:buClr>
                <a:schemeClr val="tx2"/>
              </a:buClr>
              <a:buFont typeface="Arial" pitchFamily="34" charset="0"/>
              <a:buChar char="•"/>
              <a:defRPr/>
            </a:lvl6pPr>
            <a:lvl7pPr>
              <a:buClr>
                <a:schemeClr val="tx2"/>
              </a:buClr>
              <a:buFont typeface="Arial" pitchFamily="34" charset="0"/>
              <a:buChar char="•"/>
              <a:defRPr/>
            </a:lvl7pPr>
            <a:lvl8pPr>
              <a:buClr>
                <a:schemeClr val="tx2"/>
              </a:buClr>
              <a:buFont typeface="Arial" pitchFamily="34" charset="0"/>
              <a:buChar char="•"/>
              <a:defRPr/>
            </a:lvl8pPr>
            <a:lvl9pPr>
              <a:buClr>
                <a:schemeClr val="tx2"/>
              </a:buClr>
              <a:buFont typeface="Arial" pitchFamily="34" charset="0"/>
              <a:buChar cha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3" name="Content Placeholder 12"/>
          <p:cNvSpPr>
            <a:spLocks noGrp="1"/>
          </p:cNvSpPr>
          <p:nvPr>
            <p:ph sz="quarter" idx="14"/>
          </p:nvPr>
        </p:nvSpPr>
        <p:spPr>
          <a:xfrm>
            <a:off x="4800600" y="1600200"/>
            <a:ext cx="3733800" cy="41148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2" name="Title 1"/>
          <p:cNvSpPr>
            <a:spLocks noGrp="1"/>
          </p:cNvSpPr>
          <p:nvPr>
            <p:ph type="title"/>
          </p:nvPr>
        </p:nvSpPr>
        <p:spPr>
          <a:xfrm>
            <a:off x="609600" y="274638"/>
            <a:ext cx="7924800" cy="1143000"/>
          </a:xfrm>
        </p:spPr>
        <p:txBody>
          <a:bodyPr/>
          <a:lstStyle/>
          <a:p>
            <a:r>
              <a:rPr lang="en-US" smtClean="0"/>
              <a:t>Click to edit Master title style</a:t>
            </a:r>
            <a:endParaRPr lang="en-US" dirty="0"/>
          </a:p>
        </p:txBody>
      </p:sp>
      <p:sp>
        <p:nvSpPr>
          <p:cNvPr id="5" name="Date Placeholder 4"/>
          <p:cNvSpPr>
            <a:spLocks noGrp="1"/>
          </p:cNvSpPr>
          <p:nvPr>
            <p:ph type="dt" sz="half" idx="10"/>
          </p:nvPr>
        </p:nvSpPr>
        <p:spPr/>
        <p:txBody>
          <a:bodyPr/>
          <a:lstStyle/>
          <a:p>
            <a:fld id="{171BD0A7-8B3A-455A-BF22-2C3CA4B6C8E8}" type="datetimeFigureOut">
              <a:rPr lang="en-GB" smtClean="0"/>
              <a:t>02/09/2013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F0057AB-96AC-4037-B3CD-037067CE29CF}" type="slidenum">
              <a:rPr lang="en-GB" smtClean="0"/>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3" name="Content Placeholder 12"/>
          <p:cNvSpPr>
            <a:spLocks noGrp="1"/>
          </p:cNvSpPr>
          <p:nvPr>
            <p:ph sz="quarter" idx="14"/>
          </p:nvPr>
        </p:nvSpPr>
        <p:spPr>
          <a:xfrm>
            <a:off x="4800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1" name="Content Placeholder 10"/>
          <p:cNvSpPr>
            <a:spLocks noGrp="1"/>
          </p:cNvSpPr>
          <p:nvPr>
            <p:ph sz="quarter" idx="13"/>
          </p:nvPr>
        </p:nvSpPr>
        <p:spPr>
          <a:xfrm>
            <a:off x="609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2" name="Title 1"/>
          <p:cNvSpPr>
            <a:spLocks noGrp="1"/>
          </p:cNvSpPr>
          <p:nvPr>
            <p:ph type="title"/>
          </p:nvPr>
        </p:nvSpPr>
        <p:spPr>
          <a:xfrm>
            <a:off x="609600" y="274638"/>
            <a:ext cx="7924800" cy="1143000"/>
          </a:xfr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09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800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171BD0A7-8B3A-455A-BF22-2C3CA4B6C8E8}" type="datetimeFigureOut">
              <a:rPr lang="en-GB" smtClean="0"/>
              <a:t>02/09/2013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4F0057AB-96AC-4037-B3CD-037067CE29CF}" type="slidenum">
              <a:rPr lang="en-GB" smtClean="0"/>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71BD0A7-8B3A-455A-BF22-2C3CA4B6C8E8}" type="datetimeFigureOut">
              <a:rPr lang="en-GB" smtClean="0"/>
              <a:t>02/09/2013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4F0057AB-96AC-4037-B3CD-037067CE29CF}"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71BD0A7-8B3A-455A-BF22-2C3CA4B6C8E8}" type="datetimeFigureOut">
              <a:rPr lang="en-GB" smtClean="0"/>
              <a:t>02/09/2013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4F0057AB-96AC-4037-B3CD-037067CE29CF}"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Content Placeholder 8"/>
          <p:cNvSpPr>
            <a:spLocks noGrp="1"/>
          </p:cNvSpPr>
          <p:nvPr>
            <p:ph sz="quarter" idx="13"/>
          </p:nvPr>
        </p:nvSpPr>
        <p:spPr>
          <a:xfrm>
            <a:off x="3962400" y="1447800"/>
            <a:ext cx="4648200" cy="4267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Title 1"/>
          <p:cNvSpPr>
            <a:spLocks noGrp="1"/>
          </p:cNvSpPr>
          <p:nvPr>
            <p:ph type="title"/>
          </p:nvPr>
        </p:nvSpPr>
        <p:spPr>
          <a:xfrm>
            <a:off x="612648" y="1447800"/>
            <a:ext cx="2971800" cy="1097280"/>
          </a:xfrm>
        </p:spPr>
        <p:txBody>
          <a:bodyPr anchor="b"/>
          <a:lstStyle>
            <a:lvl1pPr algn="l">
              <a:defRPr sz="1800" b="0" i="0" cap="none" baseline="0">
                <a:solidFill>
                  <a:schemeClr val="tx2"/>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612648" y="2547891"/>
            <a:ext cx="2971800" cy="3167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71BD0A7-8B3A-455A-BF22-2C3CA4B6C8E8}" type="datetimeFigureOut">
              <a:rPr lang="en-GB" smtClean="0"/>
              <a:t>02/09/2013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F0057AB-96AC-4037-B3CD-037067CE29CF}" type="slidenum">
              <a:rPr lang="en-GB" smtClean="0"/>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11" name="Picture 10" descr="horizon.png"/>
          <p:cNvPicPr>
            <a:picLocks noChangeAspect="1"/>
          </p:cNvPicPr>
          <p:nvPr/>
        </p:nvPicPr>
        <p:blipFill>
          <a:blip r:embed="rId2" cstate="print"/>
          <a:stretch>
            <a:fillRect/>
          </a:stretch>
        </p:blipFill>
        <p:spPr>
          <a:xfrm>
            <a:off x="0" y="0"/>
            <a:ext cx="9144000" cy="6858000"/>
          </a:xfrm>
          <a:prstGeom prst="rect">
            <a:avLst/>
          </a:prstGeom>
        </p:spPr>
      </p:pic>
      <p:sp>
        <p:nvSpPr>
          <p:cNvPr id="2" name="Title 1"/>
          <p:cNvSpPr>
            <a:spLocks noGrp="1"/>
          </p:cNvSpPr>
          <p:nvPr>
            <p:ph type="title"/>
          </p:nvPr>
        </p:nvSpPr>
        <p:spPr>
          <a:xfrm>
            <a:off x="609600" y="1447800"/>
            <a:ext cx="2971800" cy="1097280"/>
          </a:xfrm>
        </p:spPr>
        <p:txBody>
          <a:bodyPr anchor="b"/>
          <a:lstStyle>
            <a:lvl1pPr algn="l">
              <a:defRPr sz="1800" b="0" i="0" cap="none" baseline="0">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4657344" y="1447800"/>
            <a:ext cx="3419856" cy="3474720"/>
          </a:xfrm>
          <a:custGeom>
            <a:avLst/>
            <a:gdLst>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74450 w 3419856"/>
              <a:gd name="connsiteY9" fmla="*/ 3429000 h 3429000"/>
              <a:gd name="connsiteX10" fmla="*/ 21806 w 3419856"/>
              <a:gd name="connsiteY10" fmla="*/ 3407194 h 3429000"/>
              <a:gd name="connsiteX11" fmla="*/ 0 w 3419856"/>
              <a:gd name="connsiteY11" fmla="*/ 3354550 h 3429000"/>
              <a:gd name="connsiteX12" fmla="*/ 0 w 3419856"/>
              <a:gd name="connsiteY12" fmla="*/ 74450 h 3429000"/>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21806 w 3419856"/>
              <a:gd name="connsiteY9" fmla="*/ 3407194 h 3429000"/>
              <a:gd name="connsiteX10" fmla="*/ 0 w 3419856"/>
              <a:gd name="connsiteY10" fmla="*/ 3354550 h 3429000"/>
              <a:gd name="connsiteX11" fmla="*/ 0 w 3419856"/>
              <a:gd name="connsiteY11" fmla="*/ 74450 h 3429000"/>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8026"/>
              <a:gd name="connsiteY0" fmla="*/ 74450 h 3910007"/>
              <a:gd name="connsiteX1" fmla="*/ 21806 w 3968026"/>
              <a:gd name="connsiteY1" fmla="*/ 21806 h 3910007"/>
              <a:gd name="connsiteX2" fmla="*/ 74450 w 3968026"/>
              <a:gd name="connsiteY2" fmla="*/ 0 h 3910007"/>
              <a:gd name="connsiteX3" fmla="*/ 3345406 w 3968026"/>
              <a:gd name="connsiteY3" fmla="*/ 0 h 3910007"/>
              <a:gd name="connsiteX4" fmla="*/ 3398050 w 3968026"/>
              <a:gd name="connsiteY4" fmla="*/ 21806 h 3910007"/>
              <a:gd name="connsiteX5" fmla="*/ 3419856 w 3968026"/>
              <a:gd name="connsiteY5" fmla="*/ 74450 h 3910007"/>
              <a:gd name="connsiteX6" fmla="*/ 3419856 w 3968026"/>
              <a:gd name="connsiteY6" fmla="*/ 3354550 h 3910007"/>
              <a:gd name="connsiteX7" fmla="*/ 3398050 w 3968026"/>
              <a:gd name="connsiteY7" fmla="*/ 3407194 h 3910007"/>
              <a:gd name="connsiteX8" fmla="*/ 0 w 3968026"/>
              <a:gd name="connsiteY8" fmla="*/ 3354550 h 3910007"/>
              <a:gd name="connsiteX9" fmla="*/ 0 w 3968026"/>
              <a:gd name="connsiteY9" fmla="*/ 74450 h 3910007"/>
              <a:gd name="connsiteX0" fmla="*/ 0 w 3419856"/>
              <a:gd name="connsiteY0" fmla="*/ 74450 h 3901233"/>
              <a:gd name="connsiteX1" fmla="*/ 21806 w 3419856"/>
              <a:gd name="connsiteY1" fmla="*/ 21806 h 3901233"/>
              <a:gd name="connsiteX2" fmla="*/ 74450 w 3419856"/>
              <a:gd name="connsiteY2" fmla="*/ 0 h 3901233"/>
              <a:gd name="connsiteX3" fmla="*/ 3345406 w 3419856"/>
              <a:gd name="connsiteY3" fmla="*/ 0 h 3901233"/>
              <a:gd name="connsiteX4" fmla="*/ 3398050 w 3419856"/>
              <a:gd name="connsiteY4" fmla="*/ 21806 h 3901233"/>
              <a:gd name="connsiteX5" fmla="*/ 3419856 w 3419856"/>
              <a:gd name="connsiteY5" fmla="*/ 74450 h 3901233"/>
              <a:gd name="connsiteX6" fmla="*/ 3419856 w 3419856"/>
              <a:gd name="connsiteY6" fmla="*/ 3354550 h 3901233"/>
              <a:gd name="connsiteX7" fmla="*/ 0 w 3419856"/>
              <a:gd name="connsiteY7" fmla="*/ 3354550 h 3901233"/>
              <a:gd name="connsiteX8" fmla="*/ 0 w 3419856"/>
              <a:gd name="connsiteY8" fmla="*/ 74450 h 3901233"/>
              <a:gd name="connsiteX0" fmla="*/ 0 w 3419856"/>
              <a:gd name="connsiteY0" fmla="*/ 74450 h 3354550"/>
              <a:gd name="connsiteX1" fmla="*/ 21806 w 3419856"/>
              <a:gd name="connsiteY1" fmla="*/ 21806 h 3354550"/>
              <a:gd name="connsiteX2" fmla="*/ 74450 w 3419856"/>
              <a:gd name="connsiteY2" fmla="*/ 0 h 3354550"/>
              <a:gd name="connsiteX3" fmla="*/ 3345406 w 3419856"/>
              <a:gd name="connsiteY3" fmla="*/ 0 h 3354550"/>
              <a:gd name="connsiteX4" fmla="*/ 3398050 w 3419856"/>
              <a:gd name="connsiteY4" fmla="*/ 21806 h 3354550"/>
              <a:gd name="connsiteX5" fmla="*/ 3419856 w 3419856"/>
              <a:gd name="connsiteY5" fmla="*/ 74450 h 3354550"/>
              <a:gd name="connsiteX6" fmla="*/ 3419856 w 3419856"/>
              <a:gd name="connsiteY6" fmla="*/ 3354550 h 3354550"/>
              <a:gd name="connsiteX7" fmla="*/ 0 w 3419856"/>
              <a:gd name="connsiteY7" fmla="*/ 3354550 h 3354550"/>
              <a:gd name="connsiteX8" fmla="*/ 0 w 3419856"/>
              <a:gd name="connsiteY8" fmla="*/ 74450 h 3354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419856" h="3354550">
                <a:moveTo>
                  <a:pt x="0" y="74450"/>
                </a:moveTo>
                <a:cubicBezTo>
                  <a:pt x="0" y="54705"/>
                  <a:pt x="7844" y="35768"/>
                  <a:pt x="21806" y="21806"/>
                </a:cubicBezTo>
                <a:cubicBezTo>
                  <a:pt x="35768" y="7844"/>
                  <a:pt x="54705" y="0"/>
                  <a:pt x="74450" y="0"/>
                </a:cubicBezTo>
                <a:lnTo>
                  <a:pt x="3345406" y="0"/>
                </a:lnTo>
                <a:cubicBezTo>
                  <a:pt x="3365151" y="0"/>
                  <a:pt x="3384088" y="7844"/>
                  <a:pt x="3398050" y="21806"/>
                </a:cubicBezTo>
                <a:cubicBezTo>
                  <a:pt x="3412012" y="35768"/>
                  <a:pt x="3419856" y="54705"/>
                  <a:pt x="3419856" y="74450"/>
                </a:cubicBezTo>
                <a:lnTo>
                  <a:pt x="3419856" y="3354550"/>
                </a:lnTo>
                <a:lnTo>
                  <a:pt x="0" y="3354550"/>
                </a:lnTo>
                <a:lnTo>
                  <a:pt x="0" y="74450"/>
                </a:lnTo>
                <a:close/>
              </a:path>
            </a:pathLst>
          </a:custGeom>
        </p:spPr>
        <p:txBody>
          <a:bodyPr>
            <a:normAutofit/>
          </a:bodyPr>
          <a:lstStyle>
            <a:lvl1pPr marL="0" indent="0" algn="ctr">
              <a:buNone/>
              <a:defRPr sz="2000" baseline="0">
                <a:solidFill>
                  <a:schemeClr val="tx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09600" y="2547890"/>
            <a:ext cx="2971800" cy="2405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71BD0A7-8B3A-455A-BF22-2C3CA4B6C8E8}" type="datetimeFigureOut">
              <a:rPr lang="en-GB" smtClean="0"/>
              <a:t>02/09/2013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F0057AB-96AC-4037-B3CD-037067CE29CF}" type="slidenum">
              <a:rPr lang="en-GB" smtClean="0"/>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FFEFD1"/>
            </a:gs>
            <a:gs pos="64999">
              <a:srgbClr val="F0EBD5"/>
            </a:gs>
            <a:gs pos="100000">
              <a:srgbClr val="D1C39F"/>
            </a:gs>
          </a:gsLst>
          <a:lin ang="5400000" scaled="0"/>
          <a:tileRect/>
        </a:gradFill>
        <a:effectLst/>
      </p:bgPr>
    </p:bg>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13" cstate="print"/>
          <a:stretch>
            <a:fillRect/>
          </a:stretch>
        </p:blipFill>
        <p:spPr>
          <a:xfrm>
            <a:off x="0" y="0"/>
            <a:ext cx="9144000" cy="6858000"/>
          </a:xfrm>
          <a:prstGeom prst="rect">
            <a:avLst/>
          </a:prstGeom>
        </p:spPr>
      </p:pic>
      <p:sp>
        <p:nvSpPr>
          <p:cNvPr id="2" name="Title Placeholder 1"/>
          <p:cNvSpPr>
            <a:spLocks noGrp="1"/>
          </p:cNvSpPr>
          <p:nvPr>
            <p:ph type="title"/>
          </p:nvPr>
        </p:nvSpPr>
        <p:spPr>
          <a:xfrm>
            <a:off x="609600" y="274638"/>
            <a:ext cx="7924800" cy="1143000"/>
          </a:xfrm>
          <a:prstGeom prst="rect">
            <a:avLst/>
          </a:prstGeom>
        </p:spPr>
        <p:txBody>
          <a:bodyPr vert="horz" lIns="91440" tIns="45720" rIns="91440" bIns="45720" rtlCol="0" anchor="b" anchorCtr="0">
            <a:noAutofit/>
          </a:bodyPr>
          <a:lstStyle/>
          <a:p>
            <a:r>
              <a:rPr lang="en-US" smtClean="0"/>
              <a:t>Click to edit Master title style</a:t>
            </a:r>
            <a:endParaRPr lang="en-US" dirty="0"/>
          </a:p>
        </p:txBody>
      </p:sp>
      <p:sp>
        <p:nvSpPr>
          <p:cNvPr id="3" name="Text Placeholder 2"/>
          <p:cNvSpPr>
            <a:spLocks noGrp="1"/>
          </p:cNvSpPr>
          <p:nvPr>
            <p:ph type="body" idx="1"/>
          </p:nvPr>
        </p:nvSpPr>
        <p:spPr>
          <a:xfrm>
            <a:off x="609600" y="1600200"/>
            <a:ext cx="7924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5715000" y="6356350"/>
            <a:ext cx="1524000" cy="365125"/>
          </a:xfrm>
          <a:prstGeom prst="rect">
            <a:avLst/>
          </a:prstGeom>
        </p:spPr>
        <p:txBody>
          <a:bodyPr vert="horz" lIns="91440" tIns="45720" rIns="91440" bIns="45720" rtlCol="0" anchor="ctr"/>
          <a:lstStyle>
            <a:lvl1pPr algn="r">
              <a:defRPr sz="1000" strike="noStrike" spc="60" baseline="0">
                <a:solidFill>
                  <a:schemeClr val="tx1"/>
                </a:solidFill>
              </a:defRPr>
            </a:lvl1pPr>
          </a:lstStyle>
          <a:p>
            <a:fld id="{171BD0A7-8B3A-455A-BF22-2C3CA4B6C8E8}" type="datetimeFigureOut">
              <a:rPr lang="en-GB" smtClean="0"/>
              <a:t>02/09/2013</a:t>
            </a:fld>
            <a:endParaRPr lang="en-GB"/>
          </a:p>
        </p:txBody>
      </p:sp>
      <p:sp>
        <p:nvSpPr>
          <p:cNvPr id="5" name="Footer Placeholder 4"/>
          <p:cNvSpPr>
            <a:spLocks noGrp="1"/>
          </p:cNvSpPr>
          <p:nvPr>
            <p:ph type="ftr" sz="quarter" idx="3"/>
          </p:nvPr>
        </p:nvSpPr>
        <p:spPr>
          <a:xfrm>
            <a:off x="609600" y="6356350"/>
            <a:ext cx="2895600" cy="365125"/>
          </a:xfrm>
          <a:prstGeom prst="rect">
            <a:avLst/>
          </a:prstGeom>
        </p:spPr>
        <p:txBody>
          <a:bodyPr vert="horz" lIns="91440" tIns="45720" rIns="91440" bIns="45720" rtlCol="0" anchor="ctr"/>
          <a:lstStyle>
            <a:lvl1pPr algn="l">
              <a:defRPr sz="1000" cap="all" spc="60" baseline="0">
                <a:solidFill>
                  <a:schemeClr val="tx1"/>
                </a:solidFill>
              </a:defRPr>
            </a:lvl1pPr>
          </a:lstStyle>
          <a:p>
            <a:endParaRPr lang="en-GB"/>
          </a:p>
        </p:txBody>
      </p:sp>
      <p:sp>
        <p:nvSpPr>
          <p:cNvPr id="6" name="Slide Number Placeholder 5"/>
          <p:cNvSpPr>
            <a:spLocks noGrp="1"/>
          </p:cNvSpPr>
          <p:nvPr>
            <p:ph type="sldNum" sz="quarter" idx="4"/>
          </p:nvPr>
        </p:nvSpPr>
        <p:spPr>
          <a:xfrm>
            <a:off x="7543800" y="6356350"/>
            <a:ext cx="990600" cy="365125"/>
          </a:xfrm>
          <a:prstGeom prst="rect">
            <a:avLst/>
          </a:prstGeom>
        </p:spPr>
        <p:txBody>
          <a:bodyPr vert="horz" lIns="91440" tIns="45720" rIns="91440" bIns="45720" rtlCol="0" anchor="ctr"/>
          <a:lstStyle>
            <a:lvl1pPr algn="r">
              <a:defRPr sz="1100" baseline="0">
                <a:solidFill>
                  <a:schemeClr val="tx1"/>
                </a:solidFill>
              </a:defRPr>
            </a:lvl1pPr>
          </a:lstStyle>
          <a:p>
            <a:fld id="{4F0057AB-96AC-4037-B3CD-037067CE29CF}" type="slidenum">
              <a:rPr lang="en-GB" smtClean="0"/>
              <a:t>‹#›</a:t>
            </a:fld>
            <a:endParaRPr lang="en-GB"/>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3000" kern="1200" cap="all" spc="50" baseline="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1pPr>
      <a:lvl2pPr marL="742950" indent="-28575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2pPr>
      <a:lvl3pPr marL="1143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3pPr>
      <a:lvl4pPr marL="1600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4pPr>
      <a:lvl5pPr marL="20574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5pPr>
      <a:lvl6pPr marL="25146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6pPr>
      <a:lvl7pPr marL="29718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7pPr>
      <a:lvl8pPr marL="3429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8pPr>
      <a:lvl9pPr marL="3886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44624"/>
            <a:ext cx="8280920" cy="792088"/>
          </a:xfrm>
        </p:spPr>
        <p:txBody>
          <a:bodyPr/>
          <a:lstStyle/>
          <a:p>
            <a:r>
              <a:rPr lang="en-GB" sz="3600" dirty="0" smtClean="0">
                <a:solidFill>
                  <a:schemeClr val="bg1"/>
                </a:solidFill>
                <a:latin typeface="Tahoma" pitchFamily="34" charset="0"/>
                <a:ea typeface="Tahoma" pitchFamily="34" charset="0"/>
                <a:cs typeface="Tahoma" pitchFamily="34" charset="0"/>
              </a:rPr>
              <a:t>Hate Sin, love the </a:t>
            </a:r>
            <a:r>
              <a:rPr lang="en-GB" sz="3600" dirty="0" smtClean="0">
                <a:solidFill>
                  <a:schemeClr val="bg1"/>
                </a:solidFill>
                <a:latin typeface="Tahoma" pitchFamily="34" charset="0"/>
                <a:ea typeface="Tahoma" pitchFamily="34" charset="0"/>
                <a:cs typeface="Tahoma" pitchFamily="34" charset="0"/>
              </a:rPr>
              <a:t>church</a:t>
            </a:r>
            <a:endParaRPr lang="en-GB" sz="2800" dirty="0">
              <a:solidFill>
                <a:srgbClr val="FF0000"/>
              </a:solidFill>
              <a:latin typeface="Tahoma" pitchFamily="34" charset="0"/>
              <a:ea typeface="Tahoma" pitchFamily="34" charset="0"/>
              <a:cs typeface="Tahoma" pitchFamily="34" charset="0"/>
            </a:endParaRPr>
          </a:p>
        </p:txBody>
      </p:sp>
      <p:sp>
        <p:nvSpPr>
          <p:cNvPr id="3" name="Content Placeholder 2"/>
          <p:cNvSpPr>
            <a:spLocks noGrp="1"/>
          </p:cNvSpPr>
          <p:nvPr>
            <p:ph sz="quarter" idx="13"/>
          </p:nvPr>
        </p:nvSpPr>
        <p:spPr>
          <a:xfrm>
            <a:off x="144016" y="836712"/>
            <a:ext cx="8892480" cy="4968552"/>
          </a:xfrm>
        </p:spPr>
        <p:txBody>
          <a:bodyPr>
            <a:noAutofit/>
          </a:bodyPr>
          <a:lstStyle/>
          <a:p>
            <a:r>
              <a:rPr lang="en-GB" sz="3000" dirty="0" smtClean="0">
                <a:solidFill>
                  <a:srgbClr val="000000">
                    <a:lumMod val="95000"/>
                    <a:lumOff val="5000"/>
                  </a:srgbClr>
                </a:solidFill>
              </a:rPr>
              <a:t>As we come to the last words th</a:t>
            </a:r>
            <a:r>
              <a:rPr lang="en-GB" sz="2800" dirty="0" smtClean="0">
                <a:solidFill>
                  <a:schemeClr val="bg1"/>
                </a:solidFill>
              </a:rPr>
              <a:t>at James writes to his brothers in the diaspora he encourages them to keep going in the faith </a:t>
            </a:r>
          </a:p>
          <a:p>
            <a:pPr lvl="1"/>
            <a:r>
              <a:rPr lang="en-GB" sz="2800" dirty="0" smtClean="0">
                <a:solidFill>
                  <a:schemeClr val="bg1"/>
                </a:solidFill>
              </a:rPr>
              <a:t>the strong temptation to abandon their faith in the face of difficulties – jobs, houses, family etc. denied them, Jewish traditions pulling them back from the truth they have tasted and seen to be good</a:t>
            </a:r>
          </a:p>
          <a:p>
            <a:r>
              <a:rPr lang="en-GB" sz="2800" dirty="0" smtClean="0">
                <a:solidFill>
                  <a:schemeClr val="bg1"/>
                </a:solidFill>
              </a:rPr>
              <a:t>Title for Mark to use on the website - Hate sin, love the church – lets look at his instructions and see how we can apply them in our lives, our fellowship</a:t>
            </a:r>
          </a:p>
        </p:txBody>
      </p:sp>
    </p:spTree>
    <p:extLst>
      <p:ext uri="{BB962C8B-B14F-4D97-AF65-F5344CB8AC3E}">
        <p14:creationId xmlns:p14="http://schemas.microsoft.com/office/powerpoint/2010/main" val="32444381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44624"/>
            <a:ext cx="8280920" cy="792088"/>
          </a:xfrm>
        </p:spPr>
        <p:txBody>
          <a:bodyPr/>
          <a:lstStyle/>
          <a:p>
            <a:r>
              <a:rPr lang="en-GB" sz="3600" dirty="0" smtClean="0">
                <a:solidFill>
                  <a:schemeClr val="bg1"/>
                </a:solidFill>
                <a:latin typeface="Tahoma" pitchFamily="34" charset="0"/>
                <a:ea typeface="Tahoma" pitchFamily="34" charset="0"/>
                <a:cs typeface="Tahoma" pitchFamily="34" charset="0"/>
              </a:rPr>
              <a:t>Hate Sin, </a:t>
            </a:r>
            <a:r>
              <a:rPr lang="en-GB" sz="3600" dirty="0" smtClean="0">
                <a:solidFill>
                  <a:srgbClr val="FF0000"/>
                </a:solidFill>
                <a:latin typeface="Tahoma" pitchFamily="34" charset="0"/>
                <a:ea typeface="Tahoma" pitchFamily="34" charset="0"/>
                <a:cs typeface="Tahoma" pitchFamily="34" charset="0"/>
              </a:rPr>
              <a:t>love the </a:t>
            </a:r>
            <a:r>
              <a:rPr lang="en-GB" sz="3600" dirty="0" smtClean="0">
                <a:solidFill>
                  <a:srgbClr val="FF0000"/>
                </a:solidFill>
                <a:latin typeface="Tahoma" pitchFamily="34" charset="0"/>
                <a:ea typeface="Tahoma" pitchFamily="34" charset="0"/>
                <a:cs typeface="Tahoma" pitchFamily="34" charset="0"/>
              </a:rPr>
              <a:t>church</a:t>
            </a:r>
            <a:endParaRPr lang="en-GB" sz="2800" dirty="0">
              <a:solidFill>
                <a:srgbClr val="FF0000"/>
              </a:solidFill>
              <a:latin typeface="Tahoma" pitchFamily="34" charset="0"/>
              <a:ea typeface="Tahoma" pitchFamily="34" charset="0"/>
              <a:cs typeface="Tahoma" pitchFamily="34" charset="0"/>
            </a:endParaRPr>
          </a:p>
        </p:txBody>
      </p:sp>
      <p:sp>
        <p:nvSpPr>
          <p:cNvPr id="3" name="Content Placeholder 2"/>
          <p:cNvSpPr>
            <a:spLocks noGrp="1"/>
          </p:cNvSpPr>
          <p:nvPr>
            <p:ph sz="quarter" idx="13"/>
          </p:nvPr>
        </p:nvSpPr>
        <p:spPr>
          <a:xfrm>
            <a:off x="144016" y="836712"/>
            <a:ext cx="8820472" cy="5688632"/>
          </a:xfrm>
        </p:spPr>
        <p:txBody>
          <a:bodyPr>
            <a:noAutofit/>
          </a:bodyPr>
          <a:lstStyle/>
          <a:p>
            <a:r>
              <a:rPr lang="en-GB" sz="2200" dirty="0" smtClean="0">
                <a:solidFill>
                  <a:schemeClr val="bg1"/>
                </a:solidFill>
              </a:rPr>
              <a:t>19 if…one of you </a:t>
            </a:r>
            <a:r>
              <a:rPr lang="en-GB" sz="2200" dirty="0">
                <a:solidFill>
                  <a:schemeClr val="bg1"/>
                </a:solidFill>
              </a:rPr>
              <a:t>should wander from </a:t>
            </a:r>
            <a:r>
              <a:rPr lang="en-GB" sz="2200" dirty="0" smtClean="0">
                <a:solidFill>
                  <a:schemeClr val="bg1"/>
                </a:solidFill>
              </a:rPr>
              <a:t>the truth…death</a:t>
            </a:r>
            <a:endParaRPr lang="en-GB" sz="2200" dirty="0">
              <a:solidFill>
                <a:schemeClr val="bg1"/>
              </a:solidFill>
            </a:endParaRPr>
          </a:p>
          <a:p>
            <a:r>
              <a:rPr lang="en-GB" sz="2400" dirty="0" smtClean="0">
                <a:solidFill>
                  <a:schemeClr val="bg1"/>
                </a:solidFill>
              </a:rPr>
              <a:t>How does this wandering happen? </a:t>
            </a:r>
          </a:p>
          <a:p>
            <a:r>
              <a:rPr lang="en-GB" sz="2400" dirty="0" smtClean="0">
                <a:solidFill>
                  <a:schemeClr val="bg1"/>
                </a:solidFill>
              </a:rPr>
              <a:t>Not in ignorance – knows the truth, but prefers the downward pull of sin</a:t>
            </a:r>
          </a:p>
          <a:p>
            <a:r>
              <a:rPr lang="en-GB" sz="2400" dirty="0" smtClean="0">
                <a:solidFill>
                  <a:schemeClr val="bg1"/>
                </a:solidFill>
              </a:rPr>
              <a:t>Knows the consequences, but hides from them. </a:t>
            </a:r>
          </a:p>
          <a:p>
            <a:pPr lvl="1"/>
            <a:r>
              <a:rPr lang="en-GB" sz="2400" dirty="0" smtClean="0">
                <a:solidFill>
                  <a:schemeClr val="bg1"/>
                </a:solidFill>
              </a:rPr>
              <a:t>The smoker does not smoke to get cancer, but knowing the risk is not strong enough to overcome the habit or desire</a:t>
            </a:r>
          </a:p>
          <a:p>
            <a:r>
              <a:rPr lang="en-GB" sz="2400" dirty="0" smtClean="0">
                <a:solidFill>
                  <a:schemeClr val="bg1"/>
                </a:solidFill>
              </a:rPr>
              <a:t>It happens little by little – but there are signs – </a:t>
            </a:r>
          </a:p>
          <a:p>
            <a:pPr lvl="1"/>
            <a:r>
              <a:rPr lang="en-GB" sz="2400" dirty="0" smtClean="0">
                <a:solidFill>
                  <a:schemeClr val="bg1"/>
                </a:solidFill>
              </a:rPr>
              <a:t>mutual confession will show them early</a:t>
            </a:r>
          </a:p>
          <a:p>
            <a:r>
              <a:rPr lang="en-GB" sz="2400" dirty="0" smtClean="0">
                <a:solidFill>
                  <a:schemeClr val="bg1"/>
                </a:solidFill>
              </a:rPr>
              <a:t>Happens when our hearts are not right – first love has cooled, world presses in</a:t>
            </a:r>
          </a:p>
          <a:p>
            <a:r>
              <a:rPr lang="en-GB" sz="2400" dirty="0" smtClean="0">
                <a:solidFill>
                  <a:schemeClr val="bg1"/>
                </a:solidFill>
              </a:rPr>
              <a:t>Happens when our doctrine is not right (wander from the truth)– see over</a:t>
            </a:r>
          </a:p>
        </p:txBody>
      </p:sp>
    </p:spTree>
    <p:extLst>
      <p:ext uri="{BB962C8B-B14F-4D97-AF65-F5344CB8AC3E}">
        <p14:creationId xmlns:p14="http://schemas.microsoft.com/office/powerpoint/2010/main" val="19930401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44624"/>
            <a:ext cx="8280920" cy="792088"/>
          </a:xfrm>
        </p:spPr>
        <p:txBody>
          <a:bodyPr/>
          <a:lstStyle/>
          <a:p>
            <a:r>
              <a:rPr lang="en-GB" sz="3600" dirty="0" smtClean="0">
                <a:solidFill>
                  <a:schemeClr val="bg1"/>
                </a:solidFill>
                <a:latin typeface="Tahoma" pitchFamily="34" charset="0"/>
                <a:ea typeface="Tahoma" pitchFamily="34" charset="0"/>
                <a:cs typeface="Tahoma" pitchFamily="34" charset="0"/>
              </a:rPr>
              <a:t>Hate Sin, </a:t>
            </a:r>
            <a:r>
              <a:rPr lang="en-GB" sz="3600" dirty="0" smtClean="0">
                <a:solidFill>
                  <a:srgbClr val="FF0000"/>
                </a:solidFill>
                <a:latin typeface="Tahoma" pitchFamily="34" charset="0"/>
                <a:ea typeface="Tahoma" pitchFamily="34" charset="0"/>
                <a:cs typeface="Tahoma" pitchFamily="34" charset="0"/>
              </a:rPr>
              <a:t>love the </a:t>
            </a:r>
            <a:r>
              <a:rPr lang="en-GB" sz="3600" dirty="0" smtClean="0">
                <a:solidFill>
                  <a:srgbClr val="FF0000"/>
                </a:solidFill>
                <a:latin typeface="Tahoma" pitchFamily="34" charset="0"/>
                <a:ea typeface="Tahoma" pitchFamily="34" charset="0"/>
                <a:cs typeface="Tahoma" pitchFamily="34" charset="0"/>
              </a:rPr>
              <a:t>church</a:t>
            </a:r>
            <a:r>
              <a:rPr lang="en-GB" sz="2800" dirty="0" smtClean="0">
                <a:solidFill>
                  <a:schemeClr val="bg1"/>
                </a:solidFill>
              </a:rPr>
              <a:t> </a:t>
            </a:r>
            <a:endParaRPr lang="en-GB" sz="2800" dirty="0">
              <a:solidFill>
                <a:srgbClr val="FF0000"/>
              </a:solidFill>
              <a:latin typeface="Tahoma" pitchFamily="34" charset="0"/>
              <a:ea typeface="Tahoma" pitchFamily="34" charset="0"/>
              <a:cs typeface="Tahoma" pitchFamily="34" charset="0"/>
            </a:endParaRPr>
          </a:p>
        </p:txBody>
      </p:sp>
      <p:sp>
        <p:nvSpPr>
          <p:cNvPr id="3" name="Content Placeholder 2"/>
          <p:cNvSpPr>
            <a:spLocks noGrp="1"/>
          </p:cNvSpPr>
          <p:nvPr>
            <p:ph sz="quarter" idx="13"/>
          </p:nvPr>
        </p:nvSpPr>
        <p:spPr>
          <a:xfrm>
            <a:off x="144016" y="836712"/>
            <a:ext cx="8820472" cy="5688632"/>
          </a:xfrm>
        </p:spPr>
        <p:txBody>
          <a:bodyPr>
            <a:noAutofit/>
          </a:bodyPr>
          <a:lstStyle/>
          <a:p>
            <a:r>
              <a:rPr lang="en-GB" sz="2200" dirty="0" smtClean="0">
                <a:solidFill>
                  <a:schemeClr val="bg1"/>
                </a:solidFill>
              </a:rPr>
              <a:t>We let go of the authority and inspiration of scripture</a:t>
            </a:r>
          </a:p>
          <a:p>
            <a:r>
              <a:rPr lang="en-GB" sz="2200" dirty="0" smtClean="0">
                <a:solidFill>
                  <a:schemeClr val="bg1"/>
                </a:solidFill>
              </a:rPr>
              <a:t>Then we turn  aside from the Sovereignty of God and we have no anchor and little assurance.  If God is not sovereign then we slip out from the Lordship of Christ and begin to live worldly lives.</a:t>
            </a:r>
          </a:p>
          <a:p>
            <a:r>
              <a:rPr lang="en-GB" sz="2200" dirty="0" smtClean="0">
                <a:solidFill>
                  <a:schemeClr val="bg1"/>
                </a:solidFill>
              </a:rPr>
              <a:t>We lose sight of the doctrine of sin and sanctification, (replacing it with the belief that a God of love wants me to be happy and will turn a blind eye to my shortcomings) so I excuse ourselves of the things I do, my ethical and moral standards are lowered.  </a:t>
            </a:r>
          </a:p>
          <a:p>
            <a:r>
              <a:rPr lang="en-GB" sz="2200" dirty="0" smtClean="0">
                <a:solidFill>
                  <a:schemeClr val="bg1"/>
                </a:solidFill>
              </a:rPr>
              <a:t>The doctrine of hell goes and Christ’s death is now meaningless.  With that goes any compassion for men’s souls.</a:t>
            </a:r>
          </a:p>
          <a:p>
            <a:r>
              <a:rPr lang="en-GB" sz="2200" dirty="0" smtClean="0">
                <a:solidFill>
                  <a:schemeClr val="bg1"/>
                </a:solidFill>
              </a:rPr>
              <a:t>The doctrine of the Holy Spirit is lost and we work in our own energy – so we have no power in service.</a:t>
            </a:r>
          </a:p>
          <a:p>
            <a:r>
              <a:rPr lang="en-GB" sz="2200" dirty="0" smtClean="0">
                <a:solidFill>
                  <a:schemeClr val="bg1"/>
                </a:solidFill>
              </a:rPr>
              <a:t>The doctrine of prayer goes and we fight unarmed against the adversary of our souls</a:t>
            </a:r>
            <a:endParaRPr lang="en-GB" sz="2200" dirty="0">
              <a:solidFill>
                <a:schemeClr val="bg1"/>
              </a:solidFill>
            </a:endParaRPr>
          </a:p>
          <a:p>
            <a:r>
              <a:rPr lang="en-GB" sz="2600" dirty="0" smtClean="0">
                <a:solidFill>
                  <a:schemeClr val="bg1"/>
                </a:solidFill>
              </a:rPr>
              <a:t>“What a man believes will determine how he behaves” John Bird</a:t>
            </a:r>
          </a:p>
        </p:txBody>
      </p:sp>
    </p:spTree>
    <p:extLst>
      <p:ext uri="{BB962C8B-B14F-4D97-AF65-F5344CB8AC3E}">
        <p14:creationId xmlns:p14="http://schemas.microsoft.com/office/powerpoint/2010/main" val="10728013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44624"/>
            <a:ext cx="8280920" cy="792088"/>
          </a:xfrm>
        </p:spPr>
        <p:txBody>
          <a:bodyPr/>
          <a:lstStyle/>
          <a:p>
            <a:r>
              <a:rPr lang="en-GB" sz="3600" dirty="0" smtClean="0">
                <a:solidFill>
                  <a:schemeClr val="bg1"/>
                </a:solidFill>
                <a:latin typeface="Tahoma" pitchFamily="34" charset="0"/>
                <a:ea typeface="Tahoma" pitchFamily="34" charset="0"/>
                <a:cs typeface="Tahoma" pitchFamily="34" charset="0"/>
              </a:rPr>
              <a:t>Hate Sin, </a:t>
            </a:r>
            <a:r>
              <a:rPr lang="en-GB" sz="3600" dirty="0" smtClean="0">
                <a:solidFill>
                  <a:srgbClr val="FF0000"/>
                </a:solidFill>
                <a:latin typeface="Tahoma" pitchFamily="34" charset="0"/>
                <a:ea typeface="Tahoma" pitchFamily="34" charset="0"/>
                <a:cs typeface="Tahoma" pitchFamily="34" charset="0"/>
              </a:rPr>
              <a:t>love the </a:t>
            </a:r>
            <a:r>
              <a:rPr lang="en-GB" sz="3600" dirty="0" smtClean="0">
                <a:solidFill>
                  <a:srgbClr val="FF0000"/>
                </a:solidFill>
                <a:latin typeface="Tahoma" pitchFamily="34" charset="0"/>
                <a:ea typeface="Tahoma" pitchFamily="34" charset="0"/>
                <a:cs typeface="Tahoma" pitchFamily="34" charset="0"/>
              </a:rPr>
              <a:t>church</a:t>
            </a:r>
            <a:r>
              <a:rPr lang="en-GB" sz="2800" dirty="0" smtClean="0">
                <a:solidFill>
                  <a:schemeClr val="bg1"/>
                </a:solidFill>
              </a:rPr>
              <a:t> </a:t>
            </a:r>
            <a:endParaRPr lang="en-GB" sz="2800" dirty="0">
              <a:solidFill>
                <a:srgbClr val="FF0000"/>
              </a:solidFill>
              <a:latin typeface="Tahoma" pitchFamily="34" charset="0"/>
              <a:ea typeface="Tahoma" pitchFamily="34" charset="0"/>
              <a:cs typeface="Tahoma" pitchFamily="34" charset="0"/>
            </a:endParaRPr>
          </a:p>
        </p:txBody>
      </p:sp>
      <p:sp>
        <p:nvSpPr>
          <p:cNvPr id="3" name="Content Placeholder 2"/>
          <p:cNvSpPr>
            <a:spLocks noGrp="1"/>
          </p:cNvSpPr>
          <p:nvPr>
            <p:ph sz="quarter" idx="13"/>
          </p:nvPr>
        </p:nvSpPr>
        <p:spPr>
          <a:xfrm>
            <a:off x="144016" y="836712"/>
            <a:ext cx="8820472" cy="5688632"/>
          </a:xfrm>
        </p:spPr>
        <p:txBody>
          <a:bodyPr>
            <a:noAutofit/>
          </a:bodyPr>
          <a:lstStyle/>
          <a:p>
            <a:r>
              <a:rPr lang="en-GB" sz="2600" dirty="0" smtClean="0">
                <a:solidFill>
                  <a:schemeClr val="bg1"/>
                </a:solidFill>
              </a:rPr>
              <a:t>We have seen the danger – what is our role? How do we love the church?</a:t>
            </a:r>
          </a:p>
          <a:p>
            <a:r>
              <a:rPr lang="en-GB" sz="2000" dirty="0" smtClean="0">
                <a:solidFill>
                  <a:schemeClr val="bg1"/>
                </a:solidFill>
              </a:rPr>
              <a:t>19 </a:t>
            </a:r>
            <a:r>
              <a:rPr lang="en-GB" sz="2000" dirty="0">
                <a:solidFill>
                  <a:schemeClr val="bg1"/>
                </a:solidFill>
              </a:rPr>
              <a:t>My brothers and sisters, if one of you should wander from the truth and someone should bring that person </a:t>
            </a:r>
            <a:r>
              <a:rPr lang="en-GB" sz="2000" dirty="0" smtClean="0">
                <a:solidFill>
                  <a:schemeClr val="bg1"/>
                </a:solidFill>
              </a:rPr>
              <a:t>back</a:t>
            </a:r>
          </a:p>
          <a:p>
            <a:r>
              <a:rPr lang="en-GB" sz="2400" dirty="0" smtClean="0">
                <a:solidFill>
                  <a:schemeClr val="bg1"/>
                </a:solidFill>
              </a:rPr>
              <a:t>The role is reclamation or rescue</a:t>
            </a:r>
          </a:p>
          <a:p>
            <a:pPr lvl="1"/>
            <a:r>
              <a:rPr lang="en-GB" sz="2400" dirty="0" smtClean="0">
                <a:solidFill>
                  <a:schemeClr val="bg1"/>
                </a:solidFill>
              </a:rPr>
              <a:t>Parable of the lost sheep – commitment is total</a:t>
            </a:r>
          </a:p>
          <a:p>
            <a:pPr lvl="1"/>
            <a:r>
              <a:rPr lang="en-GB" sz="2400" dirty="0" smtClean="0">
                <a:solidFill>
                  <a:schemeClr val="bg1"/>
                </a:solidFill>
              </a:rPr>
              <a:t>It is God’s work – changing hearts (in salvation and restoration it is a work of the Holy Spirit)</a:t>
            </a:r>
            <a:endParaRPr lang="en-GB" sz="2400" dirty="0">
              <a:solidFill>
                <a:schemeClr val="bg1"/>
              </a:solidFill>
            </a:endParaRPr>
          </a:p>
          <a:p>
            <a:pPr lvl="2"/>
            <a:r>
              <a:rPr lang="en-GB" sz="2400" dirty="0" smtClean="0">
                <a:solidFill>
                  <a:schemeClr val="bg1"/>
                </a:solidFill>
              </a:rPr>
              <a:t>God uses means – we are to reach out in love to make the appeal on Christ’s behalf</a:t>
            </a:r>
          </a:p>
          <a:p>
            <a:pPr lvl="2"/>
            <a:r>
              <a:rPr lang="en-GB" sz="2400" dirty="0" smtClean="0">
                <a:solidFill>
                  <a:schemeClr val="bg1"/>
                </a:solidFill>
              </a:rPr>
              <a:t>A work of love (I am my brother’s keeper – and you are mine!)</a:t>
            </a:r>
          </a:p>
          <a:p>
            <a:pPr lvl="2"/>
            <a:r>
              <a:rPr lang="en-GB" sz="2400" dirty="0" smtClean="0">
                <a:solidFill>
                  <a:schemeClr val="bg1"/>
                </a:solidFill>
              </a:rPr>
              <a:t>A work of watching </a:t>
            </a:r>
            <a:r>
              <a:rPr lang="en-GB" sz="2400" dirty="0" smtClean="0">
                <a:solidFill>
                  <a:schemeClr val="bg1"/>
                </a:solidFill>
              </a:rPr>
              <a:t>– </a:t>
            </a:r>
            <a:r>
              <a:rPr lang="en-GB" sz="2400" dirty="0" smtClean="0">
                <a:solidFill>
                  <a:schemeClr val="bg1"/>
                </a:solidFill>
              </a:rPr>
              <a:t>links to sharing we talked about with confession of sins to each other</a:t>
            </a:r>
            <a:endParaRPr lang="en-GB" sz="2400" dirty="0">
              <a:solidFill>
                <a:schemeClr val="bg1"/>
              </a:solidFill>
            </a:endParaRPr>
          </a:p>
        </p:txBody>
      </p:sp>
    </p:spTree>
    <p:extLst>
      <p:ext uri="{BB962C8B-B14F-4D97-AF65-F5344CB8AC3E}">
        <p14:creationId xmlns:p14="http://schemas.microsoft.com/office/powerpoint/2010/main" val="25364006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44624"/>
            <a:ext cx="8280920" cy="792088"/>
          </a:xfrm>
        </p:spPr>
        <p:txBody>
          <a:bodyPr/>
          <a:lstStyle/>
          <a:p>
            <a:r>
              <a:rPr lang="en-GB" sz="3600" dirty="0" smtClean="0">
                <a:solidFill>
                  <a:schemeClr val="bg1"/>
                </a:solidFill>
                <a:latin typeface="Tahoma" pitchFamily="34" charset="0"/>
                <a:ea typeface="Tahoma" pitchFamily="34" charset="0"/>
                <a:cs typeface="Tahoma" pitchFamily="34" charset="0"/>
              </a:rPr>
              <a:t>Hate Sin, </a:t>
            </a:r>
            <a:r>
              <a:rPr lang="en-GB" sz="3600" dirty="0" smtClean="0">
                <a:solidFill>
                  <a:srgbClr val="FF0000"/>
                </a:solidFill>
                <a:latin typeface="Tahoma" pitchFamily="34" charset="0"/>
                <a:ea typeface="Tahoma" pitchFamily="34" charset="0"/>
                <a:cs typeface="Tahoma" pitchFamily="34" charset="0"/>
              </a:rPr>
              <a:t>love the </a:t>
            </a:r>
            <a:r>
              <a:rPr lang="en-GB" sz="3600" dirty="0" smtClean="0">
                <a:solidFill>
                  <a:srgbClr val="FF0000"/>
                </a:solidFill>
                <a:latin typeface="Tahoma" pitchFamily="34" charset="0"/>
                <a:ea typeface="Tahoma" pitchFamily="34" charset="0"/>
                <a:cs typeface="Tahoma" pitchFamily="34" charset="0"/>
              </a:rPr>
              <a:t>church</a:t>
            </a:r>
            <a:r>
              <a:rPr lang="en-GB" sz="2800" dirty="0" smtClean="0">
                <a:solidFill>
                  <a:schemeClr val="bg1"/>
                </a:solidFill>
              </a:rPr>
              <a:t> </a:t>
            </a:r>
            <a:endParaRPr lang="en-GB" sz="2800" dirty="0">
              <a:solidFill>
                <a:srgbClr val="FF0000"/>
              </a:solidFill>
              <a:latin typeface="Tahoma" pitchFamily="34" charset="0"/>
              <a:ea typeface="Tahoma" pitchFamily="34" charset="0"/>
              <a:cs typeface="Tahoma" pitchFamily="34" charset="0"/>
            </a:endParaRPr>
          </a:p>
        </p:txBody>
      </p:sp>
      <p:sp>
        <p:nvSpPr>
          <p:cNvPr id="3" name="Content Placeholder 2"/>
          <p:cNvSpPr>
            <a:spLocks noGrp="1"/>
          </p:cNvSpPr>
          <p:nvPr>
            <p:ph sz="quarter" idx="13"/>
          </p:nvPr>
        </p:nvSpPr>
        <p:spPr>
          <a:xfrm>
            <a:off x="144016" y="836712"/>
            <a:ext cx="8820472" cy="5688632"/>
          </a:xfrm>
        </p:spPr>
        <p:txBody>
          <a:bodyPr>
            <a:noAutofit/>
          </a:bodyPr>
          <a:lstStyle/>
          <a:p>
            <a:r>
              <a:rPr lang="en-GB" sz="2600" dirty="0" smtClean="0">
                <a:solidFill>
                  <a:schemeClr val="bg1"/>
                </a:solidFill>
              </a:rPr>
              <a:t>We have seen the danger, seen our role, what is the qualification?</a:t>
            </a:r>
          </a:p>
          <a:p>
            <a:r>
              <a:rPr lang="en-GB" sz="2600" dirty="0" smtClean="0">
                <a:solidFill>
                  <a:schemeClr val="bg1"/>
                </a:solidFill>
              </a:rPr>
              <a:t>Not restricted to the Elders - every member can minister </a:t>
            </a:r>
          </a:p>
          <a:p>
            <a:r>
              <a:rPr lang="en-GB" sz="2600" dirty="0" smtClean="0">
                <a:solidFill>
                  <a:schemeClr val="bg1"/>
                </a:solidFill>
              </a:rPr>
              <a:t>Maturity is needed to avoid being pulled down – like rescuing someone who has fallen over a cliff in a film</a:t>
            </a:r>
          </a:p>
          <a:p>
            <a:pPr lvl="2"/>
            <a:r>
              <a:rPr lang="en-GB" sz="2600" dirty="0" smtClean="0">
                <a:solidFill>
                  <a:schemeClr val="bg1"/>
                </a:solidFill>
              </a:rPr>
              <a:t>Gal 6v1-2 “Brothers and sisters, if someone is caught in a sin, you who live by the Spirit should restore that person gently. But watch yourselves, or you also may be tempted. </a:t>
            </a:r>
            <a:r>
              <a:rPr lang="en-GB" sz="1400" dirty="0" smtClean="0">
                <a:solidFill>
                  <a:schemeClr val="bg1"/>
                </a:solidFill>
              </a:rPr>
              <a:t>2 </a:t>
            </a:r>
            <a:r>
              <a:rPr lang="en-GB" sz="2600" dirty="0" smtClean="0">
                <a:solidFill>
                  <a:schemeClr val="bg1"/>
                </a:solidFill>
              </a:rPr>
              <a:t>Carry each other’s burdens, and in this way you will fulfil the law of </a:t>
            </a:r>
            <a:r>
              <a:rPr lang="en-GB" sz="2600" dirty="0">
                <a:solidFill>
                  <a:schemeClr val="bg1"/>
                </a:solidFill>
              </a:rPr>
              <a:t>Christ.” </a:t>
            </a:r>
            <a:endParaRPr lang="en-GB" sz="2600" dirty="0" smtClean="0">
              <a:solidFill>
                <a:schemeClr val="bg1"/>
              </a:solidFill>
            </a:endParaRPr>
          </a:p>
          <a:p>
            <a:pPr lvl="1"/>
            <a:r>
              <a:rPr lang="en-GB" sz="2600" dirty="0" smtClean="0">
                <a:solidFill>
                  <a:schemeClr val="bg1"/>
                </a:solidFill>
              </a:rPr>
              <a:t>Gentle</a:t>
            </a:r>
            <a:r>
              <a:rPr lang="en-GB" sz="2600" dirty="0">
                <a:solidFill>
                  <a:schemeClr val="bg1"/>
                </a:solidFill>
              </a:rPr>
              <a:t>, aware of own weakness, patient and committed – willing to pay a price of time and rejection</a:t>
            </a:r>
          </a:p>
          <a:p>
            <a:pPr lvl="2"/>
            <a:endParaRPr lang="en-GB" sz="2600" dirty="0">
              <a:solidFill>
                <a:schemeClr val="bg1"/>
              </a:solidFill>
            </a:endParaRPr>
          </a:p>
        </p:txBody>
      </p:sp>
    </p:spTree>
    <p:extLst>
      <p:ext uri="{BB962C8B-B14F-4D97-AF65-F5344CB8AC3E}">
        <p14:creationId xmlns:p14="http://schemas.microsoft.com/office/powerpoint/2010/main" val="39975184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44624"/>
            <a:ext cx="8280920" cy="792088"/>
          </a:xfrm>
        </p:spPr>
        <p:txBody>
          <a:bodyPr/>
          <a:lstStyle/>
          <a:p>
            <a:r>
              <a:rPr lang="en-GB" sz="3600" dirty="0" smtClean="0">
                <a:solidFill>
                  <a:schemeClr val="bg1"/>
                </a:solidFill>
                <a:latin typeface="Tahoma" pitchFamily="34" charset="0"/>
                <a:ea typeface="Tahoma" pitchFamily="34" charset="0"/>
                <a:cs typeface="Tahoma" pitchFamily="34" charset="0"/>
              </a:rPr>
              <a:t>Hate Sin, </a:t>
            </a:r>
            <a:r>
              <a:rPr lang="en-GB" sz="3600" dirty="0" smtClean="0">
                <a:solidFill>
                  <a:srgbClr val="FF0000"/>
                </a:solidFill>
                <a:latin typeface="Tahoma" pitchFamily="34" charset="0"/>
                <a:ea typeface="Tahoma" pitchFamily="34" charset="0"/>
                <a:cs typeface="Tahoma" pitchFamily="34" charset="0"/>
              </a:rPr>
              <a:t>love the </a:t>
            </a:r>
            <a:r>
              <a:rPr lang="en-GB" sz="3600" dirty="0" smtClean="0">
                <a:solidFill>
                  <a:srgbClr val="FF0000"/>
                </a:solidFill>
                <a:latin typeface="Tahoma" pitchFamily="34" charset="0"/>
                <a:ea typeface="Tahoma" pitchFamily="34" charset="0"/>
                <a:cs typeface="Tahoma" pitchFamily="34" charset="0"/>
              </a:rPr>
              <a:t>church</a:t>
            </a:r>
            <a:r>
              <a:rPr lang="en-GB" sz="2800" dirty="0" smtClean="0">
                <a:solidFill>
                  <a:schemeClr val="bg1"/>
                </a:solidFill>
              </a:rPr>
              <a:t> </a:t>
            </a:r>
            <a:endParaRPr lang="en-GB" sz="2800" dirty="0">
              <a:solidFill>
                <a:srgbClr val="FF0000"/>
              </a:solidFill>
              <a:latin typeface="Tahoma" pitchFamily="34" charset="0"/>
              <a:ea typeface="Tahoma" pitchFamily="34" charset="0"/>
              <a:cs typeface="Tahoma" pitchFamily="34" charset="0"/>
            </a:endParaRPr>
          </a:p>
        </p:txBody>
      </p:sp>
      <p:sp>
        <p:nvSpPr>
          <p:cNvPr id="3" name="Content Placeholder 2"/>
          <p:cNvSpPr>
            <a:spLocks noGrp="1"/>
          </p:cNvSpPr>
          <p:nvPr>
            <p:ph sz="quarter" idx="13"/>
          </p:nvPr>
        </p:nvSpPr>
        <p:spPr>
          <a:xfrm>
            <a:off x="144016" y="836712"/>
            <a:ext cx="8820472" cy="5688632"/>
          </a:xfrm>
        </p:spPr>
        <p:txBody>
          <a:bodyPr>
            <a:noAutofit/>
          </a:bodyPr>
          <a:lstStyle/>
          <a:p>
            <a:r>
              <a:rPr lang="en-GB" sz="2000" dirty="0" smtClean="0">
                <a:solidFill>
                  <a:schemeClr val="bg1"/>
                </a:solidFill>
              </a:rPr>
              <a:t>We have seen the danger, the role, the qualification, what is our motivation? </a:t>
            </a:r>
            <a:r>
              <a:rPr lang="en-GB" sz="2000" b="1" dirty="0" smtClean="0">
                <a:solidFill>
                  <a:schemeClr val="bg1"/>
                </a:solidFill>
              </a:rPr>
              <a:t>What is the reward?</a:t>
            </a:r>
          </a:p>
          <a:p>
            <a:r>
              <a:rPr lang="en-GB" sz="2400" dirty="0" err="1" smtClean="0">
                <a:solidFill>
                  <a:schemeClr val="bg1"/>
                </a:solidFill>
              </a:rPr>
              <a:t>Eph</a:t>
            </a:r>
            <a:r>
              <a:rPr lang="en-GB" sz="2400" dirty="0" smtClean="0">
                <a:solidFill>
                  <a:schemeClr val="bg1"/>
                </a:solidFill>
              </a:rPr>
              <a:t> </a:t>
            </a:r>
            <a:r>
              <a:rPr lang="en-GB" sz="2400" dirty="0">
                <a:solidFill>
                  <a:schemeClr val="bg1"/>
                </a:solidFill>
              </a:rPr>
              <a:t>5v25 “Christ loved the church and gave himself up for her</a:t>
            </a:r>
            <a:r>
              <a:rPr lang="en-GB" sz="2400" dirty="0" smtClean="0">
                <a:solidFill>
                  <a:schemeClr val="bg1"/>
                </a:solidFill>
              </a:rPr>
              <a:t>”</a:t>
            </a:r>
          </a:p>
          <a:p>
            <a:r>
              <a:rPr lang="en-GB" sz="2400" dirty="0" smtClean="0">
                <a:solidFill>
                  <a:schemeClr val="bg1"/>
                </a:solidFill>
              </a:rPr>
              <a:t>I am meant to imitate Christ – love what He loves</a:t>
            </a:r>
          </a:p>
          <a:p>
            <a:pPr lvl="1"/>
            <a:r>
              <a:rPr lang="en-GB" sz="2400" dirty="0" smtClean="0">
                <a:solidFill>
                  <a:schemeClr val="bg1"/>
                </a:solidFill>
              </a:rPr>
              <a:t>I am my brothers keeper</a:t>
            </a:r>
          </a:p>
          <a:p>
            <a:r>
              <a:rPr lang="en-GB" sz="2400" dirty="0" smtClean="0">
                <a:solidFill>
                  <a:schemeClr val="bg1"/>
                </a:solidFill>
              </a:rPr>
              <a:t>There but for the grace of God go I (1 </a:t>
            </a:r>
            <a:r>
              <a:rPr lang="en-GB" sz="2400" dirty="0" err="1" smtClean="0">
                <a:solidFill>
                  <a:schemeClr val="bg1"/>
                </a:solidFill>
              </a:rPr>
              <a:t>Cor</a:t>
            </a:r>
            <a:r>
              <a:rPr lang="en-GB" sz="2400" dirty="0" smtClean="0">
                <a:solidFill>
                  <a:schemeClr val="bg1"/>
                </a:solidFill>
              </a:rPr>
              <a:t> 10v12)</a:t>
            </a:r>
          </a:p>
          <a:p>
            <a:pPr lvl="1"/>
            <a:r>
              <a:rPr lang="en-GB" sz="2400" dirty="0" smtClean="0">
                <a:solidFill>
                  <a:schemeClr val="bg1"/>
                </a:solidFill>
              </a:rPr>
              <a:t>Do unto others as you would have them do unto you</a:t>
            </a:r>
          </a:p>
          <a:p>
            <a:r>
              <a:rPr lang="en-GB" sz="2400" dirty="0" smtClean="0">
                <a:solidFill>
                  <a:schemeClr val="bg1"/>
                </a:solidFill>
              </a:rPr>
              <a:t>We should hate sin and want to cover a multitude of sin</a:t>
            </a:r>
          </a:p>
          <a:p>
            <a:r>
              <a:rPr lang="en-GB" sz="2400" dirty="0" smtClean="0">
                <a:solidFill>
                  <a:schemeClr val="bg1"/>
                </a:solidFill>
              </a:rPr>
              <a:t>Our motivation must be that hate the sin that drove Jesus to the cross</a:t>
            </a:r>
          </a:p>
          <a:p>
            <a:pPr lvl="1"/>
            <a:r>
              <a:rPr lang="en-GB" sz="2400" dirty="0" smtClean="0">
                <a:solidFill>
                  <a:schemeClr val="bg1"/>
                </a:solidFill>
              </a:rPr>
              <a:t>Hate it in ourselves and in His church </a:t>
            </a:r>
          </a:p>
          <a:p>
            <a:r>
              <a:rPr lang="en-GB" sz="2400" dirty="0" smtClean="0">
                <a:solidFill>
                  <a:schemeClr val="bg1"/>
                </a:solidFill>
              </a:rPr>
              <a:t>And we should love the church Christ gave himself for.</a:t>
            </a:r>
          </a:p>
          <a:p>
            <a:pPr lvl="1"/>
            <a:r>
              <a:rPr lang="en-GB" sz="2400" dirty="0" smtClean="0">
                <a:solidFill>
                  <a:schemeClr val="bg1"/>
                </a:solidFill>
              </a:rPr>
              <a:t>Do our part in watching and rescuing </a:t>
            </a:r>
          </a:p>
          <a:p>
            <a:pPr marL="0" indent="0">
              <a:buNone/>
            </a:pPr>
            <a:r>
              <a:rPr lang="en-GB" sz="2600" dirty="0" smtClean="0">
                <a:solidFill>
                  <a:schemeClr val="bg1"/>
                </a:solidFill>
              </a:rPr>
              <a:t>  </a:t>
            </a:r>
            <a:endParaRPr lang="en-GB" sz="2600" dirty="0">
              <a:solidFill>
                <a:schemeClr val="bg1"/>
              </a:solidFill>
            </a:endParaRPr>
          </a:p>
        </p:txBody>
      </p:sp>
    </p:spTree>
    <p:extLst>
      <p:ext uri="{BB962C8B-B14F-4D97-AF65-F5344CB8AC3E}">
        <p14:creationId xmlns:p14="http://schemas.microsoft.com/office/powerpoint/2010/main" val="7965965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3">
                                            <p:txEl>
                                              <p:pRg st="9" end="9"/>
                                            </p:txEl>
                                          </p:spTgt>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99392"/>
            <a:ext cx="8280920" cy="792088"/>
          </a:xfrm>
        </p:spPr>
        <p:txBody>
          <a:bodyPr/>
          <a:lstStyle/>
          <a:p>
            <a:r>
              <a:rPr lang="en-GB" sz="3600" dirty="0" smtClean="0">
                <a:solidFill>
                  <a:srgbClr val="FF0000"/>
                </a:solidFill>
                <a:latin typeface="Tahoma" pitchFamily="34" charset="0"/>
                <a:ea typeface="Tahoma" pitchFamily="34" charset="0"/>
                <a:cs typeface="Tahoma" pitchFamily="34" charset="0"/>
              </a:rPr>
              <a:t>Hate Sin</a:t>
            </a:r>
            <a:r>
              <a:rPr lang="en-GB" sz="3600" dirty="0" smtClean="0">
                <a:solidFill>
                  <a:schemeClr val="bg1"/>
                </a:solidFill>
                <a:latin typeface="Tahoma" pitchFamily="34" charset="0"/>
                <a:ea typeface="Tahoma" pitchFamily="34" charset="0"/>
                <a:cs typeface="Tahoma" pitchFamily="34" charset="0"/>
              </a:rPr>
              <a:t>, love the </a:t>
            </a:r>
            <a:r>
              <a:rPr lang="en-GB" sz="3600" dirty="0" smtClean="0">
                <a:solidFill>
                  <a:schemeClr val="bg1"/>
                </a:solidFill>
                <a:latin typeface="Tahoma" pitchFamily="34" charset="0"/>
                <a:ea typeface="Tahoma" pitchFamily="34" charset="0"/>
                <a:cs typeface="Tahoma" pitchFamily="34" charset="0"/>
              </a:rPr>
              <a:t>church</a:t>
            </a:r>
            <a:r>
              <a:rPr lang="en-GB" sz="2800" dirty="0" smtClean="0">
                <a:solidFill>
                  <a:schemeClr val="bg1"/>
                </a:solidFill>
              </a:rPr>
              <a:t> </a:t>
            </a:r>
            <a:endParaRPr lang="en-GB" sz="2800" dirty="0">
              <a:solidFill>
                <a:srgbClr val="FF0000"/>
              </a:solidFill>
              <a:latin typeface="Tahoma" pitchFamily="34" charset="0"/>
              <a:ea typeface="Tahoma" pitchFamily="34" charset="0"/>
              <a:cs typeface="Tahoma" pitchFamily="34" charset="0"/>
            </a:endParaRPr>
          </a:p>
        </p:txBody>
      </p:sp>
      <p:sp>
        <p:nvSpPr>
          <p:cNvPr id="3" name="Content Placeholder 2"/>
          <p:cNvSpPr>
            <a:spLocks noGrp="1"/>
          </p:cNvSpPr>
          <p:nvPr>
            <p:ph sz="quarter" idx="13"/>
          </p:nvPr>
        </p:nvSpPr>
        <p:spPr>
          <a:xfrm>
            <a:off x="144016" y="692696"/>
            <a:ext cx="8892480" cy="5688632"/>
          </a:xfrm>
        </p:spPr>
        <p:txBody>
          <a:bodyPr>
            <a:noAutofit/>
          </a:bodyPr>
          <a:lstStyle/>
          <a:p>
            <a:r>
              <a:rPr lang="en-GB" sz="3000" dirty="0">
                <a:solidFill>
                  <a:srgbClr val="000000">
                    <a:lumMod val="95000"/>
                    <a:lumOff val="5000"/>
                  </a:srgbClr>
                </a:solidFill>
              </a:rPr>
              <a:t>James 5v16a “Therefore confess your sins to each other and pray for each other so that you may be healed</a:t>
            </a:r>
            <a:r>
              <a:rPr lang="en-GB" sz="3000" dirty="0" smtClean="0">
                <a:solidFill>
                  <a:srgbClr val="000000">
                    <a:lumMod val="95000"/>
                    <a:lumOff val="5000"/>
                  </a:srgbClr>
                </a:solidFill>
              </a:rPr>
              <a:t>.”</a:t>
            </a:r>
          </a:p>
          <a:p>
            <a:r>
              <a:rPr lang="en-GB" sz="2600" dirty="0" smtClean="0">
                <a:solidFill>
                  <a:srgbClr val="000000">
                    <a:lumMod val="95000"/>
                    <a:lumOff val="5000"/>
                  </a:srgbClr>
                </a:solidFill>
              </a:rPr>
              <a:t>In v14-15 (last week) we heard what James had to say about physical healing and the link between sin and sickness.</a:t>
            </a:r>
          </a:p>
          <a:p>
            <a:pPr lvl="1"/>
            <a:r>
              <a:rPr lang="en-GB" sz="2600" dirty="0" smtClean="0">
                <a:solidFill>
                  <a:srgbClr val="000000">
                    <a:lumMod val="95000"/>
                    <a:lumOff val="5000"/>
                  </a:srgbClr>
                </a:solidFill>
              </a:rPr>
              <a:t>Here he may still have an element of that in view.  </a:t>
            </a:r>
          </a:p>
          <a:p>
            <a:r>
              <a:rPr lang="en-GB" sz="2600" dirty="0" smtClean="0">
                <a:solidFill>
                  <a:srgbClr val="000000">
                    <a:lumMod val="95000"/>
                    <a:lumOff val="5000"/>
                  </a:srgbClr>
                </a:solidFill>
              </a:rPr>
              <a:t>But NT has 2 uses of </a:t>
            </a:r>
            <a:r>
              <a:rPr lang="en-GB" sz="2600" dirty="0">
                <a:solidFill>
                  <a:srgbClr val="000000">
                    <a:lumMod val="95000"/>
                    <a:lumOff val="5000"/>
                  </a:srgbClr>
                </a:solidFill>
              </a:rPr>
              <a:t>t</a:t>
            </a:r>
            <a:r>
              <a:rPr lang="en-GB" sz="2600" dirty="0" smtClean="0">
                <a:solidFill>
                  <a:srgbClr val="000000">
                    <a:lumMod val="95000"/>
                    <a:lumOff val="5000"/>
                  </a:srgbClr>
                </a:solidFill>
              </a:rPr>
              <a:t>he word translated “healed” </a:t>
            </a:r>
          </a:p>
          <a:p>
            <a:pPr lvl="1"/>
            <a:r>
              <a:rPr lang="en-GB" sz="2600" dirty="0" smtClean="0">
                <a:solidFill>
                  <a:srgbClr val="000000">
                    <a:lumMod val="95000"/>
                    <a:lumOff val="5000"/>
                  </a:srgbClr>
                </a:solidFill>
              </a:rPr>
              <a:t>Physical healing (Roman centurion with the paralysed servant)</a:t>
            </a:r>
          </a:p>
          <a:p>
            <a:pPr lvl="1"/>
            <a:r>
              <a:rPr lang="en-GB" sz="2600" dirty="0" smtClean="0">
                <a:solidFill>
                  <a:srgbClr val="000000">
                    <a:lumMod val="95000"/>
                    <a:lumOff val="5000"/>
                  </a:srgbClr>
                </a:solidFill>
              </a:rPr>
              <a:t>Salvation - Jesus spoke in parables it was so that some would be blind and deaf – because if they understood with their hearts and turned He would “heal” them – clearly spiritual.</a:t>
            </a:r>
          </a:p>
          <a:p>
            <a:r>
              <a:rPr lang="en-GB" sz="2600" dirty="0" smtClean="0">
                <a:solidFill>
                  <a:srgbClr val="000000">
                    <a:lumMod val="95000"/>
                    <a:lumOff val="5000"/>
                  </a:srgbClr>
                </a:solidFill>
              </a:rPr>
              <a:t>Balance then is that this confession leads to spiritual healing</a:t>
            </a:r>
          </a:p>
          <a:p>
            <a:r>
              <a:rPr lang="en-GB" sz="2600" dirty="0" smtClean="0">
                <a:solidFill>
                  <a:srgbClr val="000000">
                    <a:lumMod val="95000"/>
                    <a:lumOff val="5000"/>
                  </a:srgbClr>
                </a:solidFill>
              </a:rPr>
              <a:t>James has moved from the less important to the more important</a:t>
            </a:r>
            <a:endParaRPr lang="en-GB" sz="2600" dirty="0" smtClean="0">
              <a:solidFill>
                <a:schemeClr val="bg1"/>
              </a:solidFill>
            </a:endParaRPr>
          </a:p>
        </p:txBody>
      </p:sp>
    </p:spTree>
    <p:extLst>
      <p:ext uri="{BB962C8B-B14F-4D97-AF65-F5344CB8AC3E}">
        <p14:creationId xmlns:p14="http://schemas.microsoft.com/office/powerpoint/2010/main" val="25628934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116632"/>
            <a:ext cx="8280920" cy="792088"/>
          </a:xfrm>
        </p:spPr>
        <p:txBody>
          <a:bodyPr/>
          <a:lstStyle/>
          <a:p>
            <a:r>
              <a:rPr lang="en-GB" sz="3600" dirty="0" smtClean="0">
                <a:solidFill>
                  <a:srgbClr val="FF0000"/>
                </a:solidFill>
                <a:latin typeface="Tahoma" pitchFamily="34" charset="0"/>
                <a:ea typeface="Tahoma" pitchFamily="34" charset="0"/>
                <a:cs typeface="Tahoma" pitchFamily="34" charset="0"/>
              </a:rPr>
              <a:t>Hate Sin</a:t>
            </a:r>
            <a:r>
              <a:rPr lang="en-GB" sz="3600" dirty="0" smtClean="0">
                <a:solidFill>
                  <a:schemeClr val="bg1"/>
                </a:solidFill>
                <a:latin typeface="Tahoma" pitchFamily="34" charset="0"/>
                <a:ea typeface="Tahoma" pitchFamily="34" charset="0"/>
                <a:cs typeface="Tahoma" pitchFamily="34" charset="0"/>
              </a:rPr>
              <a:t>, love the </a:t>
            </a:r>
            <a:r>
              <a:rPr lang="en-GB" sz="3600" dirty="0" smtClean="0">
                <a:solidFill>
                  <a:schemeClr val="bg1"/>
                </a:solidFill>
                <a:latin typeface="Tahoma" pitchFamily="34" charset="0"/>
                <a:ea typeface="Tahoma" pitchFamily="34" charset="0"/>
                <a:cs typeface="Tahoma" pitchFamily="34" charset="0"/>
              </a:rPr>
              <a:t>church</a:t>
            </a:r>
            <a:r>
              <a:rPr lang="en-GB" sz="2800" dirty="0" smtClean="0">
                <a:solidFill>
                  <a:schemeClr val="bg1"/>
                </a:solidFill>
              </a:rPr>
              <a:t> </a:t>
            </a:r>
            <a:endParaRPr lang="en-GB" sz="2800" dirty="0">
              <a:solidFill>
                <a:srgbClr val="FF0000"/>
              </a:solidFill>
              <a:latin typeface="Tahoma" pitchFamily="34" charset="0"/>
              <a:ea typeface="Tahoma" pitchFamily="34" charset="0"/>
              <a:cs typeface="Tahoma" pitchFamily="34" charset="0"/>
            </a:endParaRPr>
          </a:p>
        </p:txBody>
      </p:sp>
      <p:sp>
        <p:nvSpPr>
          <p:cNvPr id="3" name="Content Placeholder 2"/>
          <p:cNvSpPr>
            <a:spLocks noGrp="1"/>
          </p:cNvSpPr>
          <p:nvPr>
            <p:ph sz="quarter" idx="13"/>
          </p:nvPr>
        </p:nvSpPr>
        <p:spPr>
          <a:xfrm>
            <a:off x="144016" y="836712"/>
            <a:ext cx="8892480" cy="5688632"/>
          </a:xfrm>
        </p:spPr>
        <p:txBody>
          <a:bodyPr>
            <a:noAutofit/>
          </a:bodyPr>
          <a:lstStyle/>
          <a:p>
            <a:r>
              <a:rPr lang="en-GB" sz="2800" dirty="0" smtClean="0">
                <a:solidFill>
                  <a:schemeClr val="bg1"/>
                </a:solidFill>
              </a:rPr>
              <a:t>Some thoughts on this confession of sin to each other</a:t>
            </a:r>
          </a:p>
          <a:p>
            <a:pPr lvl="1"/>
            <a:r>
              <a:rPr lang="en-GB" sz="2800" dirty="0" smtClean="0">
                <a:solidFill>
                  <a:schemeClr val="bg1"/>
                </a:solidFill>
              </a:rPr>
              <a:t>A process that James says will do us good! </a:t>
            </a:r>
          </a:p>
          <a:p>
            <a:pPr lvl="1"/>
            <a:r>
              <a:rPr lang="en-GB" sz="2800" dirty="0" smtClean="0">
                <a:solidFill>
                  <a:schemeClr val="bg1"/>
                </a:solidFill>
              </a:rPr>
              <a:t>Not to the elders – they were to be called to pray for healing, but this confession is to each other</a:t>
            </a:r>
          </a:p>
          <a:p>
            <a:pPr lvl="2"/>
            <a:r>
              <a:rPr lang="en-GB" sz="2800" dirty="0" smtClean="0">
                <a:solidFill>
                  <a:schemeClr val="bg1"/>
                </a:solidFill>
              </a:rPr>
              <a:t>Not to a priest – confess to one another, not many to few</a:t>
            </a:r>
          </a:p>
          <a:p>
            <a:pPr lvl="1"/>
            <a:r>
              <a:rPr lang="en-GB" sz="2800" dirty="0" smtClean="0">
                <a:solidFill>
                  <a:schemeClr val="bg1"/>
                </a:solidFill>
              </a:rPr>
              <a:t>Not for absolution – forgiveness only comes from God -  </a:t>
            </a:r>
          </a:p>
          <a:p>
            <a:pPr lvl="2"/>
            <a:r>
              <a:rPr lang="en-GB" sz="2800" dirty="0" smtClean="0">
                <a:solidFill>
                  <a:schemeClr val="bg1"/>
                </a:solidFill>
              </a:rPr>
              <a:t>The religious experts were right when the said to Jesus “who can forgive sins but God alone?”</a:t>
            </a:r>
          </a:p>
          <a:p>
            <a:pPr lvl="1"/>
            <a:r>
              <a:rPr lang="en-GB" sz="2800" dirty="0" smtClean="0">
                <a:solidFill>
                  <a:schemeClr val="bg1"/>
                </a:solidFill>
              </a:rPr>
              <a:t>Not for glorying in sin – we can have an unhealthy fascination in picking over sins</a:t>
            </a:r>
          </a:p>
          <a:p>
            <a:pPr lvl="1"/>
            <a:r>
              <a:rPr lang="en-GB" sz="2800" dirty="0" smtClean="0">
                <a:solidFill>
                  <a:schemeClr val="bg1"/>
                </a:solidFill>
              </a:rPr>
              <a:t>I think there are 2 key purposes</a:t>
            </a:r>
          </a:p>
        </p:txBody>
      </p:sp>
    </p:spTree>
    <p:extLst>
      <p:ext uri="{BB962C8B-B14F-4D97-AF65-F5344CB8AC3E}">
        <p14:creationId xmlns:p14="http://schemas.microsoft.com/office/powerpoint/2010/main" val="18325167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44624"/>
            <a:ext cx="8280920" cy="792088"/>
          </a:xfrm>
        </p:spPr>
        <p:txBody>
          <a:bodyPr/>
          <a:lstStyle/>
          <a:p>
            <a:r>
              <a:rPr lang="en-GB" sz="3600" dirty="0" smtClean="0">
                <a:solidFill>
                  <a:srgbClr val="FF0000"/>
                </a:solidFill>
                <a:latin typeface="Tahoma" pitchFamily="34" charset="0"/>
                <a:ea typeface="Tahoma" pitchFamily="34" charset="0"/>
                <a:cs typeface="Tahoma" pitchFamily="34" charset="0"/>
              </a:rPr>
              <a:t>Hate Sin</a:t>
            </a:r>
            <a:r>
              <a:rPr lang="en-GB" sz="3600" dirty="0" smtClean="0">
                <a:solidFill>
                  <a:schemeClr val="bg1"/>
                </a:solidFill>
                <a:latin typeface="Tahoma" pitchFamily="34" charset="0"/>
                <a:ea typeface="Tahoma" pitchFamily="34" charset="0"/>
                <a:cs typeface="Tahoma" pitchFamily="34" charset="0"/>
              </a:rPr>
              <a:t>, love the </a:t>
            </a:r>
            <a:r>
              <a:rPr lang="en-GB" sz="3600" dirty="0" smtClean="0">
                <a:solidFill>
                  <a:schemeClr val="bg1"/>
                </a:solidFill>
                <a:latin typeface="Tahoma" pitchFamily="34" charset="0"/>
                <a:ea typeface="Tahoma" pitchFamily="34" charset="0"/>
                <a:cs typeface="Tahoma" pitchFamily="34" charset="0"/>
              </a:rPr>
              <a:t>church</a:t>
            </a:r>
            <a:r>
              <a:rPr lang="en-GB" sz="2800" dirty="0" smtClean="0">
                <a:solidFill>
                  <a:schemeClr val="bg1"/>
                </a:solidFill>
              </a:rPr>
              <a:t> </a:t>
            </a:r>
            <a:endParaRPr lang="en-GB" sz="2800" dirty="0">
              <a:solidFill>
                <a:srgbClr val="FF0000"/>
              </a:solidFill>
              <a:latin typeface="Tahoma" pitchFamily="34" charset="0"/>
              <a:ea typeface="Tahoma" pitchFamily="34" charset="0"/>
              <a:cs typeface="Tahoma" pitchFamily="34" charset="0"/>
            </a:endParaRPr>
          </a:p>
        </p:txBody>
      </p:sp>
      <p:sp>
        <p:nvSpPr>
          <p:cNvPr id="3" name="Content Placeholder 2"/>
          <p:cNvSpPr>
            <a:spLocks noGrp="1"/>
          </p:cNvSpPr>
          <p:nvPr>
            <p:ph sz="quarter" idx="13"/>
          </p:nvPr>
        </p:nvSpPr>
        <p:spPr>
          <a:xfrm>
            <a:off x="35496" y="764704"/>
            <a:ext cx="8999984" cy="5904656"/>
          </a:xfrm>
        </p:spPr>
        <p:txBody>
          <a:bodyPr>
            <a:noAutofit/>
          </a:bodyPr>
          <a:lstStyle/>
          <a:p>
            <a:r>
              <a:rPr lang="en-GB" sz="2000" dirty="0" smtClean="0">
                <a:solidFill>
                  <a:schemeClr val="bg1"/>
                </a:solidFill>
              </a:rPr>
              <a:t>I think there are 2 key purposes</a:t>
            </a:r>
          </a:p>
          <a:p>
            <a:pPr lvl="1"/>
            <a:r>
              <a:rPr lang="en-GB" sz="2400" dirty="0" smtClean="0">
                <a:solidFill>
                  <a:schemeClr val="bg1"/>
                </a:solidFill>
              </a:rPr>
              <a:t>Firstly, to maintain the unity of the body </a:t>
            </a:r>
            <a:endParaRPr lang="en-GB" sz="2400" dirty="0" smtClean="0">
              <a:solidFill>
                <a:schemeClr val="bg1"/>
              </a:solidFill>
            </a:endParaRPr>
          </a:p>
          <a:p>
            <a:pPr lvl="1"/>
            <a:r>
              <a:rPr lang="en-GB" sz="2400" dirty="0" smtClean="0">
                <a:solidFill>
                  <a:schemeClr val="bg1"/>
                </a:solidFill>
              </a:rPr>
              <a:t>In </a:t>
            </a:r>
            <a:r>
              <a:rPr lang="en-GB" sz="2400" dirty="0" smtClean="0">
                <a:solidFill>
                  <a:schemeClr val="bg1"/>
                </a:solidFill>
              </a:rPr>
              <a:t>keeping with the sermon on the mount </a:t>
            </a:r>
            <a:r>
              <a:rPr lang="en-GB" sz="2400" dirty="0" smtClean="0">
                <a:solidFill>
                  <a:schemeClr val="bg1"/>
                </a:solidFill>
              </a:rPr>
              <a:t>– </a:t>
            </a:r>
            <a:r>
              <a:rPr lang="en-GB" sz="2400" dirty="0" smtClean="0">
                <a:solidFill>
                  <a:schemeClr val="bg1"/>
                </a:solidFill>
              </a:rPr>
              <a:t>the picture Jesus gives us is a man about his religious duty, at the altar with his offering, realising that he has offended his brother he is to stop his worship and repair his relationship (be reconciled)</a:t>
            </a:r>
          </a:p>
          <a:p>
            <a:pPr lvl="2"/>
            <a:r>
              <a:rPr lang="en-GB" sz="2400" dirty="0" smtClean="0">
                <a:solidFill>
                  <a:schemeClr val="bg1"/>
                </a:solidFill>
              </a:rPr>
              <a:t>Where we have caused offence we are to resolve it quickly – the broken unity is a block to worship</a:t>
            </a:r>
          </a:p>
          <a:p>
            <a:pPr lvl="2"/>
            <a:r>
              <a:rPr lang="en-GB" sz="2400" dirty="0" smtClean="0">
                <a:solidFill>
                  <a:schemeClr val="bg1"/>
                </a:solidFill>
              </a:rPr>
              <a:t> Confession quickly, directly, humbly and within the same circle of offence (we put it right and bury the sin – it is not to be paraded by either party)</a:t>
            </a:r>
          </a:p>
          <a:p>
            <a:pPr lvl="2"/>
            <a:r>
              <a:rPr lang="en-GB" sz="2400" dirty="0" smtClean="0">
                <a:solidFill>
                  <a:schemeClr val="bg1"/>
                </a:solidFill>
              </a:rPr>
              <a:t>Settled once and for all – unity and growth</a:t>
            </a:r>
          </a:p>
          <a:p>
            <a:pPr lvl="2"/>
            <a:r>
              <a:rPr lang="en-GB" sz="2400" dirty="0" smtClean="0">
                <a:solidFill>
                  <a:schemeClr val="bg1"/>
                </a:solidFill>
              </a:rPr>
              <a:t>Confess, pray and be healed (what blessing is being held back by unhealed rifts?) </a:t>
            </a:r>
          </a:p>
        </p:txBody>
      </p:sp>
    </p:spTree>
    <p:extLst>
      <p:ext uri="{BB962C8B-B14F-4D97-AF65-F5344CB8AC3E}">
        <p14:creationId xmlns:p14="http://schemas.microsoft.com/office/powerpoint/2010/main" val="20333917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44624"/>
            <a:ext cx="8280920" cy="792088"/>
          </a:xfrm>
        </p:spPr>
        <p:txBody>
          <a:bodyPr/>
          <a:lstStyle/>
          <a:p>
            <a:r>
              <a:rPr lang="en-GB" sz="3600" dirty="0" smtClean="0">
                <a:solidFill>
                  <a:srgbClr val="FF0000"/>
                </a:solidFill>
                <a:latin typeface="Tahoma" pitchFamily="34" charset="0"/>
                <a:ea typeface="Tahoma" pitchFamily="34" charset="0"/>
                <a:cs typeface="Tahoma" pitchFamily="34" charset="0"/>
              </a:rPr>
              <a:t>Hate Sin</a:t>
            </a:r>
            <a:r>
              <a:rPr lang="en-GB" sz="3600" dirty="0" smtClean="0">
                <a:solidFill>
                  <a:schemeClr val="bg1"/>
                </a:solidFill>
                <a:latin typeface="Tahoma" pitchFamily="34" charset="0"/>
                <a:ea typeface="Tahoma" pitchFamily="34" charset="0"/>
                <a:cs typeface="Tahoma" pitchFamily="34" charset="0"/>
              </a:rPr>
              <a:t>, love the </a:t>
            </a:r>
            <a:r>
              <a:rPr lang="en-GB" sz="3600" dirty="0" smtClean="0">
                <a:solidFill>
                  <a:schemeClr val="bg1"/>
                </a:solidFill>
                <a:latin typeface="Tahoma" pitchFamily="34" charset="0"/>
                <a:ea typeface="Tahoma" pitchFamily="34" charset="0"/>
                <a:cs typeface="Tahoma" pitchFamily="34" charset="0"/>
              </a:rPr>
              <a:t>church</a:t>
            </a:r>
            <a:r>
              <a:rPr lang="en-GB" sz="2800" dirty="0" smtClean="0">
                <a:solidFill>
                  <a:schemeClr val="bg1"/>
                </a:solidFill>
              </a:rPr>
              <a:t> </a:t>
            </a:r>
            <a:endParaRPr lang="en-GB" sz="2800" dirty="0">
              <a:solidFill>
                <a:srgbClr val="FF0000"/>
              </a:solidFill>
              <a:latin typeface="Tahoma" pitchFamily="34" charset="0"/>
              <a:ea typeface="Tahoma" pitchFamily="34" charset="0"/>
              <a:cs typeface="Tahoma" pitchFamily="34" charset="0"/>
            </a:endParaRPr>
          </a:p>
        </p:txBody>
      </p:sp>
      <p:sp>
        <p:nvSpPr>
          <p:cNvPr id="3" name="Content Placeholder 2"/>
          <p:cNvSpPr>
            <a:spLocks noGrp="1"/>
          </p:cNvSpPr>
          <p:nvPr>
            <p:ph sz="quarter" idx="13"/>
          </p:nvPr>
        </p:nvSpPr>
        <p:spPr>
          <a:xfrm>
            <a:off x="144016" y="908720"/>
            <a:ext cx="8892480" cy="5688632"/>
          </a:xfrm>
        </p:spPr>
        <p:txBody>
          <a:bodyPr>
            <a:noAutofit/>
          </a:bodyPr>
          <a:lstStyle/>
          <a:p>
            <a:r>
              <a:rPr lang="en-GB" sz="2200" dirty="0" smtClean="0">
                <a:solidFill>
                  <a:schemeClr val="bg1"/>
                </a:solidFill>
              </a:rPr>
              <a:t>“</a:t>
            </a:r>
            <a:r>
              <a:rPr lang="en-GB" sz="2200" dirty="0">
                <a:solidFill>
                  <a:schemeClr val="bg1"/>
                </a:solidFill>
              </a:rPr>
              <a:t>Therefore confess your sins to each other and </a:t>
            </a:r>
            <a:r>
              <a:rPr lang="en-GB" sz="2200" dirty="0">
                <a:solidFill>
                  <a:srgbClr val="FF0000"/>
                </a:solidFill>
              </a:rPr>
              <a:t>pray</a:t>
            </a:r>
            <a:r>
              <a:rPr lang="en-GB" sz="2200" dirty="0">
                <a:solidFill>
                  <a:schemeClr val="bg1"/>
                </a:solidFill>
              </a:rPr>
              <a:t> for each other so that you may be healed</a:t>
            </a:r>
            <a:r>
              <a:rPr lang="en-GB" sz="2200" dirty="0" smtClean="0">
                <a:solidFill>
                  <a:schemeClr val="bg1"/>
                </a:solidFill>
              </a:rPr>
              <a:t>.”</a:t>
            </a:r>
            <a:r>
              <a:rPr lang="en-GB" sz="2200" dirty="0">
                <a:solidFill>
                  <a:schemeClr val="bg1"/>
                </a:solidFill>
              </a:rPr>
              <a:t> </a:t>
            </a:r>
            <a:endParaRPr lang="en-GB" sz="2200" dirty="0" smtClean="0">
              <a:solidFill>
                <a:schemeClr val="bg1"/>
              </a:solidFill>
            </a:endParaRPr>
          </a:p>
          <a:p>
            <a:r>
              <a:rPr lang="en-GB" sz="2400" dirty="0" smtClean="0">
                <a:solidFill>
                  <a:schemeClr val="bg1"/>
                </a:solidFill>
              </a:rPr>
              <a:t>Second </a:t>
            </a:r>
            <a:r>
              <a:rPr lang="en-GB" sz="2400" dirty="0" smtClean="0">
                <a:solidFill>
                  <a:schemeClr val="bg1"/>
                </a:solidFill>
              </a:rPr>
              <a:t>purpose, to prevent sin and encourage victory (Hate sin)</a:t>
            </a:r>
          </a:p>
          <a:p>
            <a:r>
              <a:rPr lang="en-GB" sz="2400" dirty="0" smtClean="0">
                <a:solidFill>
                  <a:schemeClr val="bg1"/>
                </a:solidFill>
              </a:rPr>
              <a:t>Desire to stop sinning – to overcome a prevailing sin, weakness or failing should make us willing to be open – </a:t>
            </a:r>
            <a:r>
              <a:rPr lang="en-GB" sz="2400" dirty="0" smtClean="0">
                <a:solidFill>
                  <a:srgbClr val="FF0000"/>
                </a:solidFill>
              </a:rPr>
              <a:t>or is our pride preventing us?</a:t>
            </a:r>
          </a:p>
          <a:p>
            <a:pPr lvl="1"/>
            <a:r>
              <a:rPr lang="en-GB" sz="2400" dirty="0" smtClean="0">
                <a:solidFill>
                  <a:schemeClr val="bg1"/>
                </a:solidFill>
              </a:rPr>
              <a:t>Not too open – not a broadcasting – </a:t>
            </a:r>
            <a:r>
              <a:rPr lang="en-GB" sz="2400" dirty="0" smtClean="0">
                <a:solidFill>
                  <a:schemeClr val="bg1"/>
                </a:solidFill>
              </a:rPr>
              <a:t>not to glory </a:t>
            </a:r>
            <a:r>
              <a:rPr lang="en-GB" sz="2400" dirty="0" smtClean="0">
                <a:solidFill>
                  <a:schemeClr val="bg1"/>
                </a:solidFill>
              </a:rPr>
              <a:t>in </a:t>
            </a:r>
            <a:r>
              <a:rPr lang="en-GB" sz="2400" dirty="0" smtClean="0">
                <a:solidFill>
                  <a:schemeClr val="bg1"/>
                </a:solidFill>
              </a:rPr>
              <a:t>sin</a:t>
            </a:r>
            <a:endParaRPr lang="en-GB" sz="2400" dirty="0" smtClean="0">
              <a:solidFill>
                <a:schemeClr val="bg1"/>
              </a:solidFill>
            </a:endParaRPr>
          </a:p>
          <a:p>
            <a:pPr lvl="2"/>
            <a:r>
              <a:rPr lang="en-GB" sz="2400" dirty="0" smtClean="0">
                <a:solidFill>
                  <a:schemeClr val="bg1"/>
                </a:solidFill>
              </a:rPr>
              <a:t>but a trusted and mature brother or sister </a:t>
            </a:r>
          </a:p>
          <a:p>
            <a:r>
              <a:rPr lang="en-GB" sz="2400" dirty="0" smtClean="0">
                <a:solidFill>
                  <a:schemeClr val="bg1"/>
                </a:solidFill>
              </a:rPr>
              <a:t>A word for the one counselling the weaker brother the attitude is to be encouragement, </a:t>
            </a:r>
            <a:r>
              <a:rPr lang="en-GB" sz="2400" dirty="0" smtClean="0">
                <a:solidFill>
                  <a:srgbClr val="FF0000"/>
                </a:solidFill>
              </a:rPr>
              <a:t>prayer</a:t>
            </a:r>
            <a:r>
              <a:rPr lang="en-GB" sz="2400" dirty="0" smtClean="0">
                <a:solidFill>
                  <a:schemeClr val="bg1"/>
                </a:solidFill>
              </a:rPr>
              <a:t> and the application of scripture</a:t>
            </a:r>
          </a:p>
          <a:p>
            <a:pPr lvl="1"/>
            <a:r>
              <a:rPr lang="en-GB" sz="2400" dirty="0" smtClean="0">
                <a:solidFill>
                  <a:schemeClr val="bg1"/>
                </a:solidFill>
              </a:rPr>
              <a:t>Avoid the many traps including gossip, self righteousness, power</a:t>
            </a:r>
          </a:p>
          <a:p>
            <a:pPr lvl="1"/>
            <a:r>
              <a:rPr lang="en-GB" sz="2400" dirty="0" smtClean="0">
                <a:solidFill>
                  <a:schemeClr val="bg1"/>
                </a:solidFill>
              </a:rPr>
              <a:t>Positive discipleship/accountability – find someone and win the battle</a:t>
            </a:r>
          </a:p>
          <a:p>
            <a:pPr lvl="2"/>
            <a:r>
              <a:rPr lang="en-GB" sz="2200" dirty="0" smtClean="0">
                <a:solidFill>
                  <a:schemeClr val="bg1"/>
                </a:solidFill>
              </a:rPr>
              <a:t>God’s power is made perfect in weakness 1 </a:t>
            </a:r>
            <a:r>
              <a:rPr lang="en-GB" sz="2200" dirty="0" err="1" smtClean="0">
                <a:solidFill>
                  <a:schemeClr val="bg1"/>
                </a:solidFill>
              </a:rPr>
              <a:t>Cor</a:t>
            </a:r>
            <a:r>
              <a:rPr lang="en-GB" sz="2200" dirty="0" smtClean="0">
                <a:solidFill>
                  <a:schemeClr val="bg1"/>
                </a:solidFill>
              </a:rPr>
              <a:t> 12v9</a:t>
            </a:r>
          </a:p>
        </p:txBody>
      </p:sp>
    </p:spTree>
    <p:extLst>
      <p:ext uri="{BB962C8B-B14F-4D97-AF65-F5344CB8AC3E}">
        <p14:creationId xmlns:p14="http://schemas.microsoft.com/office/powerpoint/2010/main" val="19408741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44624"/>
            <a:ext cx="8280920" cy="792088"/>
          </a:xfrm>
        </p:spPr>
        <p:txBody>
          <a:bodyPr/>
          <a:lstStyle/>
          <a:p>
            <a:r>
              <a:rPr lang="en-GB" sz="3600" dirty="0" smtClean="0">
                <a:solidFill>
                  <a:srgbClr val="FF0000"/>
                </a:solidFill>
                <a:latin typeface="Tahoma" pitchFamily="34" charset="0"/>
                <a:ea typeface="Tahoma" pitchFamily="34" charset="0"/>
                <a:cs typeface="Tahoma" pitchFamily="34" charset="0"/>
              </a:rPr>
              <a:t>Hate Sin</a:t>
            </a:r>
            <a:r>
              <a:rPr lang="en-GB" sz="3600" dirty="0" smtClean="0">
                <a:solidFill>
                  <a:schemeClr val="bg1"/>
                </a:solidFill>
                <a:latin typeface="Tahoma" pitchFamily="34" charset="0"/>
                <a:ea typeface="Tahoma" pitchFamily="34" charset="0"/>
                <a:cs typeface="Tahoma" pitchFamily="34" charset="0"/>
              </a:rPr>
              <a:t>, love the </a:t>
            </a:r>
            <a:r>
              <a:rPr lang="en-GB" sz="3600" dirty="0" smtClean="0">
                <a:solidFill>
                  <a:schemeClr val="bg1"/>
                </a:solidFill>
                <a:latin typeface="Tahoma" pitchFamily="34" charset="0"/>
                <a:ea typeface="Tahoma" pitchFamily="34" charset="0"/>
                <a:cs typeface="Tahoma" pitchFamily="34" charset="0"/>
              </a:rPr>
              <a:t>church</a:t>
            </a:r>
            <a:r>
              <a:rPr lang="en-GB" sz="2800" dirty="0" smtClean="0">
                <a:solidFill>
                  <a:schemeClr val="bg1"/>
                </a:solidFill>
              </a:rPr>
              <a:t> </a:t>
            </a:r>
            <a:endParaRPr lang="en-GB" sz="2800" dirty="0">
              <a:solidFill>
                <a:srgbClr val="FF0000"/>
              </a:solidFill>
              <a:latin typeface="Tahoma" pitchFamily="34" charset="0"/>
              <a:ea typeface="Tahoma" pitchFamily="34" charset="0"/>
              <a:cs typeface="Tahoma" pitchFamily="34" charset="0"/>
            </a:endParaRPr>
          </a:p>
        </p:txBody>
      </p:sp>
      <p:sp>
        <p:nvSpPr>
          <p:cNvPr id="3" name="Content Placeholder 2"/>
          <p:cNvSpPr>
            <a:spLocks noGrp="1"/>
          </p:cNvSpPr>
          <p:nvPr>
            <p:ph sz="quarter" idx="13"/>
          </p:nvPr>
        </p:nvSpPr>
        <p:spPr>
          <a:xfrm>
            <a:off x="144016" y="836712"/>
            <a:ext cx="9108504" cy="5688632"/>
          </a:xfrm>
        </p:spPr>
        <p:txBody>
          <a:bodyPr>
            <a:noAutofit/>
          </a:bodyPr>
          <a:lstStyle/>
          <a:p>
            <a:r>
              <a:rPr lang="en-GB" sz="2600" dirty="0" smtClean="0">
                <a:solidFill>
                  <a:schemeClr val="bg1"/>
                </a:solidFill>
              </a:rPr>
              <a:t>If emphasis is needed - (Let </a:t>
            </a:r>
            <a:r>
              <a:rPr lang="en-GB" sz="2600" dirty="0">
                <a:solidFill>
                  <a:schemeClr val="bg1"/>
                </a:solidFill>
              </a:rPr>
              <a:t>me tell you what I have been doing this week - shower after painting)</a:t>
            </a:r>
          </a:p>
          <a:p>
            <a:r>
              <a:rPr lang="en-GB" sz="2600" dirty="0" smtClean="0">
                <a:solidFill>
                  <a:schemeClr val="bg1"/>
                </a:solidFill>
              </a:rPr>
              <a:t>We should hate sin – because of the offence is causes our Father, because of the price it cost our Saviour, because of the pain it causes our brothers and sisters and because of the blessings it prevents.</a:t>
            </a:r>
          </a:p>
          <a:p>
            <a:r>
              <a:rPr lang="en-GB" sz="2600" dirty="0" smtClean="0">
                <a:solidFill>
                  <a:schemeClr val="bg1"/>
                </a:solidFill>
              </a:rPr>
              <a:t>Do we hate sin? </a:t>
            </a:r>
          </a:p>
          <a:p>
            <a:pPr lvl="1"/>
            <a:r>
              <a:rPr lang="en-GB" sz="2600" dirty="0" smtClean="0">
                <a:solidFill>
                  <a:schemeClr val="bg1"/>
                </a:solidFill>
              </a:rPr>
              <a:t>Do we hate it enough to confess our sins to one another?</a:t>
            </a:r>
          </a:p>
          <a:p>
            <a:r>
              <a:rPr lang="en-GB" sz="2600" dirty="0" smtClean="0">
                <a:solidFill>
                  <a:schemeClr val="bg1"/>
                </a:solidFill>
              </a:rPr>
              <a:t>James tells his brothers (fellow Christians) to confess their sins to each other and be made right?  Healed, restored, forgiven</a:t>
            </a:r>
            <a:r>
              <a:rPr lang="en-GB" sz="2600" dirty="0">
                <a:solidFill>
                  <a:schemeClr val="bg1"/>
                </a:solidFill>
              </a:rPr>
              <a:t> </a:t>
            </a:r>
            <a:endParaRPr lang="en-GB" sz="2600" dirty="0" smtClean="0">
              <a:solidFill>
                <a:schemeClr val="bg1"/>
              </a:solidFill>
            </a:endParaRPr>
          </a:p>
          <a:p>
            <a:r>
              <a:rPr lang="en-GB" sz="2600" dirty="0" smtClean="0">
                <a:solidFill>
                  <a:schemeClr val="bg1"/>
                </a:solidFill>
              </a:rPr>
              <a:t>James’ words apply to us – what are we going to do with them – bury them in our pride?  Or apply them in careful, prayerful obedience? </a:t>
            </a:r>
          </a:p>
        </p:txBody>
      </p:sp>
    </p:spTree>
    <p:extLst>
      <p:ext uri="{BB962C8B-B14F-4D97-AF65-F5344CB8AC3E}">
        <p14:creationId xmlns:p14="http://schemas.microsoft.com/office/powerpoint/2010/main" val="30806542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27384"/>
            <a:ext cx="8280920" cy="792088"/>
          </a:xfrm>
        </p:spPr>
        <p:txBody>
          <a:bodyPr/>
          <a:lstStyle/>
          <a:p>
            <a:r>
              <a:rPr lang="en-GB" sz="3600" dirty="0" smtClean="0">
                <a:solidFill>
                  <a:schemeClr val="bg1"/>
                </a:solidFill>
                <a:latin typeface="Tahoma" pitchFamily="34" charset="0"/>
                <a:ea typeface="Tahoma" pitchFamily="34" charset="0"/>
                <a:cs typeface="Tahoma" pitchFamily="34" charset="0"/>
              </a:rPr>
              <a:t>Hate Sin, </a:t>
            </a:r>
            <a:r>
              <a:rPr lang="en-GB" sz="3600" dirty="0" smtClean="0">
                <a:solidFill>
                  <a:srgbClr val="FF0000"/>
                </a:solidFill>
                <a:latin typeface="Tahoma" pitchFamily="34" charset="0"/>
                <a:ea typeface="Tahoma" pitchFamily="34" charset="0"/>
                <a:cs typeface="Tahoma" pitchFamily="34" charset="0"/>
              </a:rPr>
              <a:t>love the </a:t>
            </a:r>
            <a:r>
              <a:rPr lang="en-GB" sz="3600" dirty="0" smtClean="0">
                <a:solidFill>
                  <a:srgbClr val="FF0000"/>
                </a:solidFill>
                <a:latin typeface="Tahoma" pitchFamily="34" charset="0"/>
                <a:ea typeface="Tahoma" pitchFamily="34" charset="0"/>
                <a:cs typeface="Tahoma" pitchFamily="34" charset="0"/>
              </a:rPr>
              <a:t>church</a:t>
            </a:r>
            <a:r>
              <a:rPr lang="en-GB" sz="2800" dirty="0" smtClean="0">
                <a:solidFill>
                  <a:schemeClr val="bg1"/>
                </a:solidFill>
              </a:rPr>
              <a:t> </a:t>
            </a:r>
            <a:endParaRPr lang="en-GB" sz="2800" dirty="0">
              <a:solidFill>
                <a:srgbClr val="FF0000"/>
              </a:solidFill>
              <a:latin typeface="Tahoma" pitchFamily="34" charset="0"/>
              <a:ea typeface="Tahoma" pitchFamily="34" charset="0"/>
              <a:cs typeface="Tahoma" pitchFamily="34" charset="0"/>
            </a:endParaRPr>
          </a:p>
        </p:txBody>
      </p:sp>
      <p:sp>
        <p:nvSpPr>
          <p:cNvPr id="3" name="Content Placeholder 2"/>
          <p:cNvSpPr>
            <a:spLocks noGrp="1"/>
          </p:cNvSpPr>
          <p:nvPr>
            <p:ph sz="quarter" idx="13"/>
          </p:nvPr>
        </p:nvSpPr>
        <p:spPr>
          <a:xfrm>
            <a:off x="144016" y="692696"/>
            <a:ext cx="8820472" cy="5688632"/>
          </a:xfrm>
        </p:spPr>
        <p:txBody>
          <a:bodyPr>
            <a:noAutofit/>
          </a:bodyPr>
          <a:lstStyle/>
          <a:p>
            <a:r>
              <a:rPr lang="en-GB" sz="2400" dirty="0" smtClean="0">
                <a:solidFill>
                  <a:schemeClr val="bg1"/>
                </a:solidFill>
              </a:rPr>
              <a:t>19 </a:t>
            </a:r>
            <a:r>
              <a:rPr lang="en-GB" sz="2400" dirty="0">
                <a:solidFill>
                  <a:schemeClr val="bg1"/>
                </a:solidFill>
              </a:rPr>
              <a:t>My brothers and sisters, if one of you should wander from the truth and someone should bring that person back, </a:t>
            </a:r>
            <a:r>
              <a:rPr lang="en-GB" sz="1800" dirty="0">
                <a:solidFill>
                  <a:schemeClr val="bg1"/>
                </a:solidFill>
              </a:rPr>
              <a:t>20</a:t>
            </a:r>
            <a:r>
              <a:rPr lang="en-GB" sz="2400" dirty="0">
                <a:solidFill>
                  <a:schemeClr val="bg1"/>
                </a:solidFill>
              </a:rPr>
              <a:t> remember this: whoever turns a sinner from the error of their way will save them from death and cover over a multitude of sins</a:t>
            </a:r>
            <a:r>
              <a:rPr lang="en-GB" sz="2400" dirty="0" smtClean="0">
                <a:solidFill>
                  <a:schemeClr val="bg1"/>
                </a:solidFill>
              </a:rPr>
              <a:t>.</a:t>
            </a:r>
          </a:p>
          <a:p>
            <a:r>
              <a:rPr lang="en-GB" sz="2200" dirty="0" smtClean="0">
                <a:solidFill>
                  <a:schemeClr val="bg1"/>
                </a:solidFill>
              </a:rPr>
              <a:t>Wander from the truth – and needing to be saved from death - serious</a:t>
            </a:r>
          </a:p>
          <a:p>
            <a:r>
              <a:rPr lang="en-GB" sz="2200" dirty="0" smtClean="0">
                <a:solidFill>
                  <a:schemeClr val="bg1"/>
                </a:solidFill>
              </a:rPr>
              <a:t>These verses </a:t>
            </a:r>
            <a:r>
              <a:rPr lang="en-GB" sz="2200" b="1" dirty="0" smtClean="0">
                <a:solidFill>
                  <a:schemeClr val="bg1"/>
                </a:solidFill>
              </a:rPr>
              <a:t>do not mean </a:t>
            </a:r>
            <a:r>
              <a:rPr lang="en-GB" sz="2200" dirty="0" smtClean="0">
                <a:solidFill>
                  <a:schemeClr val="bg1"/>
                </a:solidFill>
              </a:rPr>
              <a:t>that those who have been saved can be lost </a:t>
            </a:r>
            <a:r>
              <a:rPr lang="en-GB" sz="2400" dirty="0"/>
              <a:t>I give </a:t>
            </a:r>
            <a:r>
              <a:rPr lang="en-GB" sz="2400" dirty="0" smtClean="0">
                <a:solidFill>
                  <a:schemeClr val="bg1"/>
                </a:solidFill>
              </a:rPr>
              <a:t>“I give them </a:t>
            </a:r>
            <a:r>
              <a:rPr lang="en-GB" sz="2400" dirty="0">
                <a:solidFill>
                  <a:schemeClr val="bg1"/>
                </a:solidFill>
              </a:rPr>
              <a:t>eternal life, and they shall never perish; no one will snatch them out of my hand</a:t>
            </a:r>
            <a:r>
              <a:rPr lang="en-GB" sz="2400" dirty="0" smtClean="0">
                <a:solidFill>
                  <a:schemeClr val="bg1"/>
                </a:solidFill>
              </a:rPr>
              <a:t>.” John 10v28</a:t>
            </a:r>
            <a:endParaRPr lang="en-GB" sz="2200" dirty="0" smtClean="0">
              <a:solidFill>
                <a:schemeClr val="bg1"/>
              </a:solidFill>
            </a:endParaRPr>
          </a:p>
          <a:p>
            <a:pPr lvl="1"/>
            <a:r>
              <a:rPr lang="en-GB" sz="2200" dirty="0" smtClean="0">
                <a:solidFill>
                  <a:schemeClr val="bg1"/>
                </a:solidFill>
              </a:rPr>
              <a:t>2 possibilities I see – </a:t>
            </a:r>
          </a:p>
          <a:p>
            <a:pPr lvl="2"/>
            <a:r>
              <a:rPr lang="en-GB" sz="2200" dirty="0" smtClean="0">
                <a:solidFill>
                  <a:schemeClr val="bg1"/>
                </a:solidFill>
              </a:rPr>
              <a:t>Parable of the sower (3 types of soil where the gospel has no lasting effect) – never saved, but we should pursue them </a:t>
            </a:r>
          </a:p>
          <a:p>
            <a:pPr lvl="2"/>
            <a:r>
              <a:rPr lang="en-GB" sz="2200" dirty="0" smtClean="0">
                <a:solidFill>
                  <a:schemeClr val="bg1"/>
                </a:solidFill>
              </a:rPr>
              <a:t>Backslider – then the verse is written from our viewpoint – not God’s – their eternal security is in His </a:t>
            </a:r>
            <a:r>
              <a:rPr lang="en-GB" sz="2200" dirty="0" smtClean="0">
                <a:solidFill>
                  <a:schemeClr val="bg1"/>
                </a:solidFill>
              </a:rPr>
              <a:t>hands</a:t>
            </a:r>
            <a:endParaRPr lang="en-GB" sz="2200" dirty="0" smtClean="0">
              <a:solidFill>
                <a:schemeClr val="bg1"/>
              </a:solidFill>
            </a:endParaRPr>
          </a:p>
          <a:p>
            <a:pPr lvl="1"/>
            <a:r>
              <a:rPr lang="en-GB" sz="2400" dirty="0" smtClean="0">
                <a:solidFill>
                  <a:schemeClr val="bg1"/>
                </a:solidFill>
              </a:rPr>
              <a:t>Either way we are to respond the same way (go after the wanderer)</a:t>
            </a:r>
          </a:p>
          <a:p>
            <a:pPr lvl="2"/>
            <a:endParaRPr lang="en-GB" sz="2600" dirty="0">
              <a:solidFill>
                <a:schemeClr val="bg1"/>
              </a:solidFill>
            </a:endParaRPr>
          </a:p>
        </p:txBody>
      </p:sp>
    </p:spTree>
    <p:extLst>
      <p:ext uri="{BB962C8B-B14F-4D97-AF65-F5344CB8AC3E}">
        <p14:creationId xmlns:p14="http://schemas.microsoft.com/office/powerpoint/2010/main" val="17814076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44624"/>
            <a:ext cx="8280920" cy="792088"/>
          </a:xfrm>
        </p:spPr>
        <p:txBody>
          <a:bodyPr/>
          <a:lstStyle/>
          <a:p>
            <a:r>
              <a:rPr lang="en-GB" sz="3600" dirty="0" smtClean="0">
                <a:solidFill>
                  <a:schemeClr val="bg1"/>
                </a:solidFill>
                <a:latin typeface="Tahoma" pitchFamily="34" charset="0"/>
                <a:ea typeface="Tahoma" pitchFamily="34" charset="0"/>
                <a:cs typeface="Tahoma" pitchFamily="34" charset="0"/>
              </a:rPr>
              <a:t>Hate Sin, </a:t>
            </a:r>
            <a:r>
              <a:rPr lang="en-GB" sz="3600" dirty="0" smtClean="0">
                <a:solidFill>
                  <a:srgbClr val="FF0000"/>
                </a:solidFill>
                <a:latin typeface="Tahoma" pitchFamily="34" charset="0"/>
                <a:ea typeface="Tahoma" pitchFamily="34" charset="0"/>
                <a:cs typeface="Tahoma" pitchFamily="34" charset="0"/>
              </a:rPr>
              <a:t>love the </a:t>
            </a:r>
            <a:r>
              <a:rPr lang="en-GB" sz="3600" dirty="0" smtClean="0">
                <a:solidFill>
                  <a:srgbClr val="FF0000"/>
                </a:solidFill>
                <a:latin typeface="Tahoma" pitchFamily="34" charset="0"/>
                <a:ea typeface="Tahoma" pitchFamily="34" charset="0"/>
                <a:cs typeface="Tahoma" pitchFamily="34" charset="0"/>
              </a:rPr>
              <a:t>church</a:t>
            </a:r>
            <a:r>
              <a:rPr lang="en-GB" sz="2800" dirty="0" smtClean="0">
                <a:solidFill>
                  <a:schemeClr val="bg1"/>
                </a:solidFill>
              </a:rPr>
              <a:t> </a:t>
            </a:r>
            <a:endParaRPr lang="en-GB" sz="2800" dirty="0">
              <a:solidFill>
                <a:srgbClr val="FF0000"/>
              </a:solidFill>
              <a:latin typeface="Tahoma" pitchFamily="34" charset="0"/>
              <a:ea typeface="Tahoma" pitchFamily="34" charset="0"/>
              <a:cs typeface="Tahoma" pitchFamily="34" charset="0"/>
            </a:endParaRPr>
          </a:p>
        </p:txBody>
      </p:sp>
      <p:sp>
        <p:nvSpPr>
          <p:cNvPr id="3" name="Content Placeholder 2"/>
          <p:cNvSpPr>
            <a:spLocks noGrp="1"/>
          </p:cNvSpPr>
          <p:nvPr>
            <p:ph sz="quarter" idx="13"/>
          </p:nvPr>
        </p:nvSpPr>
        <p:spPr>
          <a:xfrm>
            <a:off x="144016" y="836712"/>
            <a:ext cx="8820472" cy="4968552"/>
          </a:xfrm>
        </p:spPr>
        <p:txBody>
          <a:bodyPr>
            <a:noAutofit/>
          </a:bodyPr>
          <a:lstStyle/>
          <a:p>
            <a:r>
              <a:rPr lang="en-GB" sz="2400" dirty="0" smtClean="0">
                <a:solidFill>
                  <a:schemeClr val="bg1"/>
                </a:solidFill>
              </a:rPr>
              <a:t>Ron Freeman the Birdman of Bognor £25k for </a:t>
            </a:r>
            <a:r>
              <a:rPr lang="en-GB" sz="2400" dirty="0" smtClean="0">
                <a:solidFill>
                  <a:schemeClr val="bg1"/>
                </a:solidFill>
              </a:rPr>
              <a:t>anyone who can fly 100m unaided - </a:t>
            </a:r>
            <a:r>
              <a:rPr lang="en-GB" sz="2400" dirty="0" smtClean="0">
                <a:solidFill>
                  <a:schemeClr val="bg1"/>
                </a:solidFill>
              </a:rPr>
              <a:t>unclaimed</a:t>
            </a:r>
          </a:p>
          <a:p>
            <a:r>
              <a:rPr lang="en-GB" sz="2600" dirty="0" smtClean="0">
                <a:solidFill>
                  <a:schemeClr val="bg1"/>
                </a:solidFill>
              </a:rPr>
              <a:t>19 </a:t>
            </a:r>
            <a:r>
              <a:rPr lang="en-GB" sz="2600" dirty="0">
                <a:solidFill>
                  <a:schemeClr val="bg1"/>
                </a:solidFill>
              </a:rPr>
              <a:t>My brothers and sisters, if one of you should wander from the </a:t>
            </a:r>
            <a:r>
              <a:rPr lang="en-GB" sz="2600" dirty="0" smtClean="0">
                <a:solidFill>
                  <a:schemeClr val="bg1"/>
                </a:solidFill>
              </a:rPr>
              <a:t>truth…death </a:t>
            </a:r>
            <a:r>
              <a:rPr lang="en-GB" sz="2600" dirty="0">
                <a:solidFill>
                  <a:schemeClr val="bg1"/>
                </a:solidFill>
              </a:rPr>
              <a:t>and cover over a multitude of sins</a:t>
            </a:r>
            <a:r>
              <a:rPr lang="en-GB" sz="2600" dirty="0" smtClean="0">
                <a:solidFill>
                  <a:schemeClr val="bg1"/>
                </a:solidFill>
              </a:rPr>
              <a:t>.</a:t>
            </a:r>
          </a:p>
          <a:p>
            <a:pPr lvl="1"/>
            <a:r>
              <a:rPr lang="en-GB" sz="2400" dirty="0" smtClean="0">
                <a:solidFill>
                  <a:schemeClr val="bg1"/>
                </a:solidFill>
              </a:rPr>
              <a:t>“If” – it is possible – there is a strong pull (there was to those who received James letter; there is on each of us)</a:t>
            </a:r>
          </a:p>
          <a:p>
            <a:pPr lvl="2"/>
            <a:r>
              <a:rPr lang="en-GB" sz="2400" dirty="0" smtClean="0">
                <a:solidFill>
                  <a:schemeClr val="bg1"/>
                </a:solidFill>
              </a:rPr>
              <a:t>Paul wrote “</a:t>
            </a:r>
            <a:r>
              <a:rPr lang="en-GB" sz="2400" dirty="0">
                <a:solidFill>
                  <a:schemeClr val="bg1"/>
                </a:solidFill>
              </a:rPr>
              <a:t>Demas, because he loved this world, has deserted </a:t>
            </a:r>
            <a:r>
              <a:rPr lang="en-GB" sz="2400" dirty="0" smtClean="0">
                <a:solidFill>
                  <a:schemeClr val="bg1"/>
                </a:solidFill>
              </a:rPr>
              <a:t>me” </a:t>
            </a:r>
          </a:p>
          <a:p>
            <a:pPr lvl="2"/>
            <a:r>
              <a:rPr lang="en-GB" sz="2400" dirty="0" smtClean="0">
                <a:solidFill>
                  <a:schemeClr val="bg1"/>
                </a:solidFill>
              </a:rPr>
              <a:t>We all know someone</a:t>
            </a:r>
          </a:p>
          <a:p>
            <a:pPr lvl="2"/>
            <a:r>
              <a:rPr lang="en-GB" sz="2400" dirty="0" smtClean="0">
                <a:solidFill>
                  <a:schemeClr val="bg1"/>
                </a:solidFill>
              </a:rPr>
              <a:t>Sadly we know people who have wandered from here</a:t>
            </a:r>
          </a:p>
          <a:p>
            <a:pPr lvl="1"/>
            <a:r>
              <a:rPr lang="en-GB" sz="2400" dirty="0" smtClean="0">
                <a:solidFill>
                  <a:schemeClr val="bg1"/>
                </a:solidFill>
              </a:rPr>
              <a:t>This if serves as a warning and reminds us of Paul’s words</a:t>
            </a:r>
          </a:p>
          <a:p>
            <a:pPr lvl="2"/>
            <a:r>
              <a:rPr lang="en-GB" sz="2400" dirty="0" smtClean="0">
                <a:solidFill>
                  <a:schemeClr val="bg1"/>
                </a:solidFill>
              </a:rPr>
              <a:t>“if </a:t>
            </a:r>
            <a:r>
              <a:rPr lang="en-GB" sz="2400" dirty="0">
                <a:solidFill>
                  <a:schemeClr val="bg1"/>
                </a:solidFill>
              </a:rPr>
              <a:t>you think you are standing firm, be careful that you don’t fall</a:t>
            </a:r>
            <a:r>
              <a:rPr lang="en-GB" sz="2400" dirty="0" smtClean="0">
                <a:solidFill>
                  <a:schemeClr val="bg1"/>
                </a:solidFill>
              </a:rPr>
              <a:t>!”      1 </a:t>
            </a:r>
            <a:r>
              <a:rPr lang="en-GB" sz="2400" dirty="0" err="1" smtClean="0">
                <a:solidFill>
                  <a:schemeClr val="bg1"/>
                </a:solidFill>
              </a:rPr>
              <a:t>Cor</a:t>
            </a:r>
            <a:r>
              <a:rPr lang="en-GB" sz="2400" dirty="0" smtClean="0">
                <a:solidFill>
                  <a:schemeClr val="bg1"/>
                </a:solidFill>
              </a:rPr>
              <a:t> 10v12 “</a:t>
            </a:r>
            <a:endParaRPr lang="en-GB" sz="2400" dirty="0">
              <a:solidFill>
                <a:schemeClr val="bg1"/>
              </a:solidFill>
            </a:endParaRPr>
          </a:p>
          <a:p>
            <a:pPr lvl="2"/>
            <a:endParaRPr lang="en-GB" sz="2600" dirty="0">
              <a:solidFill>
                <a:schemeClr val="bg1"/>
              </a:solidFill>
            </a:endParaRPr>
          </a:p>
        </p:txBody>
      </p:sp>
    </p:spTree>
    <p:extLst>
      <p:ext uri="{BB962C8B-B14F-4D97-AF65-F5344CB8AC3E}">
        <p14:creationId xmlns:p14="http://schemas.microsoft.com/office/powerpoint/2010/main" val="41247315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706090"/>
          </a:xfrm>
        </p:spPr>
        <p:txBody>
          <a:bodyPr/>
          <a:lstStyle/>
          <a:p>
            <a:r>
              <a:rPr lang="en-GB" dirty="0" smtClean="0">
                <a:solidFill>
                  <a:schemeClr val="bg1"/>
                </a:solidFill>
              </a:rPr>
              <a:t>It could be me, it could be </a:t>
            </a:r>
            <a:r>
              <a:rPr lang="en-GB" dirty="0" smtClean="0">
                <a:solidFill>
                  <a:schemeClr val="bg1"/>
                </a:solidFill>
              </a:rPr>
              <a:t>you</a:t>
            </a:r>
            <a:endParaRPr lang="en-GB" dirty="0">
              <a:solidFill>
                <a:schemeClr val="bg1"/>
              </a:solidFill>
            </a:endParaRPr>
          </a:p>
        </p:txBody>
      </p:sp>
      <p:sp>
        <p:nvSpPr>
          <p:cNvPr id="3" name="Content Placeholder 2"/>
          <p:cNvSpPr>
            <a:spLocks noGrp="1"/>
          </p:cNvSpPr>
          <p:nvPr>
            <p:ph sz="quarter" idx="13"/>
          </p:nvPr>
        </p:nvSpPr>
        <p:spPr>
          <a:xfrm>
            <a:off x="609600" y="1196752"/>
            <a:ext cx="7924800" cy="5184576"/>
          </a:xfrm>
        </p:spPr>
        <p:txBody>
          <a:bodyPr>
            <a:normAutofit/>
          </a:bodyPr>
          <a:lstStyle/>
          <a:p>
            <a:r>
              <a:rPr lang="en-GB" sz="2400" dirty="0" smtClean="0">
                <a:solidFill>
                  <a:schemeClr val="bg1"/>
                </a:solidFill>
              </a:rPr>
              <a:t>Recognise God’s goodness in keeping us – Word, fellowship and Holy Spirit</a:t>
            </a:r>
          </a:p>
          <a:p>
            <a:r>
              <a:rPr lang="en-GB" sz="2000" dirty="0" smtClean="0">
                <a:solidFill>
                  <a:schemeClr val="bg1"/>
                </a:solidFill>
              </a:rPr>
              <a:t> </a:t>
            </a:r>
            <a:r>
              <a:rPr lang="en-GB" sz="2400" dirty="0">
                <a:solidFill>
                  <a:schemeClr val="bg1"/>
                </a:solidFill>
              </a:rPr>
              <a:t>O to grace how great a debtor</a:t>
            </a:r>
          </a:p>
          <a:p>
            <a:r>
              <a:rPr lang="en-GB" sz="2400" dirty="0">
                <a:solidFill>
                  <a:schemeClr val="bg1"/>
                </a:solidFill>
              </a:rPr>
              <a:t>Daily I’m constrained to be!</a:t>
            </a:r>
          </a:p>
          <a:p>
            <a:r>
              <a:rPr lang="en-GB" sz="2400" dirty="0">
                <a:solidFill>
                  <a:schemeClr val="bg1"/>
                </a:solidFill>
              </a:rPr>
              <a:t>Let Thy goodness, like a fetter,</a:t>
            </a:r>
          </a:p>
          <a:p>
            <a:r>
              <a:rPr lang="en-GB" sz="2400" dirty="0">
                <a:solidFill>
                  <a:schemeClr val="bg1"/>
                </a:solidFill>
              </a:rPr>
              <a:t>Bind my wandering heart to Thee.</a:t>
            </a:r>
          </a:p>
          <a:p>
            <a:r>
              <a:rPr lang="en-GB" sz="2400" dirty="0">
                <a:solidFill>
                  <a:schemeClr val="bg1"/>
                </a:solidFill>
              </a:rPr>
              <a:t>Prone to wander, Lord, I feel it,</a:t>
            </a:r>
          </a:p>
          <a:p>
            <a:r>
              <a:rPr lang="en-GB" sz="2400" dirty="0">
                <a:solidFill>
                  <a:schemeClr val="bg1"/>
                </a:solidFill>
              </a:rPr>
              <a:t>Prone to leave the God I love;</a:t>
            </a:r>
          </a:p>
          <a:p>
            <a:r>
              <a:rPr lang="en-GB" sz="2400" dirty="0">
                <a:solidFill>
                  <a:schemeClr val="bg1"/>
                </a:solidFill>
              </a:rPr>
              <a:t>Here’s my heart, O take and seal it,</a:t>
            </a:r>
          </a:p>
          <a:p>
            <a:r>
              <a:rPr lang="en-GB" sz="2400" dirty="0">
                <a:solidFill>
                  <a:schemeClr val="bg1"/>
                </a:solidFill>
              </a:rPr>
              <a:t>Seal it for Thy courts above.</a:t>
            </a:r>
          </a:p>
        </p:txBody>
      </p:sp>
    </p:spTree>
    <p:extLst>
      <p:ext uri="{BB962C8B-B14F-4D97-AF65-F5344CB8AC3E}">
        <p14:creationId xmlns:p14="http://schemas.microsoft.com/office/powerpoint/2010/main" val="3857188714"/>
      </p:ext>
    </p:extLst>
  </p:cSld>
  <p:clrMapOvr>
    <a:masterClrMapping/>
  </p:clrMapOvr>
  <p:timing>
    <p:tnLst>
      <p:par>
        <p:cTn id="1" dur="indefinite" restart="never" nodeType="tmRoot"/>
      </p:par>
    </p:tnLst>
  </p:timing>
</p:sld>
</file>

<file path=ppt/theme/theme1.xml><?xml version="1.0" encoding="utf-8"?>
<a:theme xmlns:a="http://schemas.openxmlformats.org/drawingml/2006/main" name="Horizon">
  <a:themeElements>
    <a:clrScheme name="Horizon">
      <a:dk1>
        <a:srgbClr val="000000"/>
      </a:dk1>
      <a:lt1>
        <a:srgbClr val="FFFFFF"/>
      </a:lt1>
      <a:dk2>
        <a:srgbClr val="1F2123"/>
      </a:dk2>
      <a:lt2>
        <a:srgbClr val="DC9E1F"/>
      </a:lt2>
      <a:accent1>
        <a:srgbClr val="7E97AD"/>
      </a:accent1>
      <a:accent2>
        <a:srgbClr val="CC8E60"/>
      </a:accent2>
      <a:accent3>
        <a:srgbClr val="7A6A60"/>
      </a:accent3>
      <a:accent4>
        <a:srgbClr val="B4936D"/>
      </a:accent4>
      <a:accent5>
        <a:srgbClr val="67787B"/>
      </a:accent5>
      <a:accent6>
        <a:srgbClr val="9D936F"/>
      </a:accent6>
      <a:hlink>
        <a:srgbClr val="646464"/>
      </a:hlink>
      <a:folHlink>
        <a:srgbClr val="969696"/>
      </a:folHlink>
    </a:clrScheme>
    <a:fontScheme name="Horizon">
      <a:maj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Horizon">
      <a:fillStyleLst>
        <a:solidFill>
          <a:schemeClr val="phClr"/>
        </a:solidFill>
        <a:gradFill rotWithShape="1">
          <a:gsLst>
            <a:gs pos="0">
              <a:schemeClr val="phClr">
                <a:tint val="83000"/>
                <a:shade val="100000"/>
                <a:satMod val="100000"/>
              </a:schemeClr>
            </a:gs>
            <a:gs pos="100000">
              <a:schemeClr val="phClr">
                <a:tint val="61000"/>
                <a:alpha val="100000"/>
                <a:satMod val="200000"/>
              </a:schemeClr>
            </a:gs>
          </a:gsLst>
          <a:path path="circle">
            <a:fillToRect l="100000" t="100000" r="100000" b="100000"/>
          </a:path>
        </a:gradFill>
        <a:gradFill rotWithShape="1">
          <a:gsLst>
            <a:gs pos="0">
              <a:schemeClr val="phClr">
                <a:shade val="85000"/>
              </a:schemeClr>
            </a:gs>
            <a:gs pos="100000">
              <a:schemeClr val="phClr">
                <a:tint val="90000"/>
                <a:alpha val="100000"/>
                <a:satMod val="20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2924" dir="5400000" rotWithShape="0">
              <a:srgbClr val="000000">
                <a:alpha val="40000"/>
              </a:srgbClr>
            </a:outerShdw>
          </a:effectLst>
        </a:effectStyle>
        <a:effectStyle>
          <a:effectLst>
            <a:outerShdw blurRad="50800" dist="25400" dir="5400000" rotWithShape="0">
              <a:srgbClr val="000000">
                <a:alpha val="40000"/>
              </a:srgbClr>
            </a:outerShdw>
          </a:effectLst>
          <a:scene3d>
            <a:camera prst="orthographicFront">
              <a:rot lat="0" lon="0" rev="0"/>
            </a:camera>
            <a:lightRig rig="flat" dir="t">
              <a:rot lat="0" lon="0" rev="3600000"/>
            </a:lightRig>
          </a:scene3d>
          <a:sp3d prstMaterial="flat">
            <a:bevelT w="34925" h="47625" prst="coolSlant"/>
          </a:sp3d>
        </a:effectStyle>
      </a:effectStyleLst>
      <a:bgFillStyleLst>
        <a:solidFill>
          <a:schemeClr val="phClr"/>
        </a:solidFill>
        <a:gradFill rotWithShape="1">
          <a:gsLst>
            <a:gs pos="0">
              <a:schemeClr val="phClr">
                <a:tint val="96000"/>
                <a:shade val="100000"/>
                <a:alpha val="100000"/>
                <a:satMod val="140000"/>
              </a:schemeClr>
            </a:gs>
            <a:gs pos="31000">
              <a:schemeClr val="phClr">
                <a:tint val="100000"/>
                <a:shade val="90000"/>
                <a:alpha val="100000"/>
              </a:schemeClr>
            </a:gs>
            <a:gs pos="100000">
              <a:schemeClr val="phClr">
                <a:tint val="100000"/>
                <a:shade val="80000"/>
                <a:alpha val="100000"/>
              </a:schemeClr>
            </a:gs>
          </a:gsLst>
          <a:lin ang="5400000" scaled="0"/>
        </a:gradFill>
        <a:gradFill rotWithShape="1">
          <a:gsLst>
            <a:gs pos="0">
              <a:schemeClr val="phClr">
                <a:tint val="96000"/>
                <a:shade val="100000"/>
                <a:alpha val="100000"/>
                <a:satMod val="180000"/>
              </a:schemeClr>
            </a:gs>
            <a:gs pos="41000">
              <a:schemeClr val="phClr">
                <a:tint val="100000"/>
                <a:shade val="100000"/>
                <a:alpha val="100000"/>
                <a:satMod val="150000"/>
              </a:schemeClr>
            </a:gs>
            <a:gs pos="100000">
              <a:schemeClr val="phClr">
                <a:tint val="100000"/>
                <a:shade val="65000"/>
                <a:alpha val="100000"/>
              </a:schemeClr>
            </a:gs>
          </a:gsLst>
          <a:path path="circle">
            <a:fillToRect l="50000" t="80000" r="100000" b="10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10269</TotalTime>
  <Words>1817</Words>
  <Application>Microsoft Office PowerPoint</Application>
  <PresentationFormat>On-screen Show (4:3)</PresentationFormat>
  <Paragraphs>133</Paragraphs>
  <Slides>14</Slides>
  <Notes>13</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Horizon</vt:lpstr>
      <vt:lpstr>Hate Sin, love the church</vt:lpstr>
      <vt:lpstr>Hate Sin, love the church </vt:lpstr>
      <vt:lpstr>Hate Sin, love the church </vt:lpstr>
      <vt:lpstr>Hate Sin, love the church </vt:lpstr>
      <vt:lpstr>Hate Sin, love the church </vt:lpstr>
      <vt:lpstr>Hate Sin, love the church </vt:lpstr>
      <vt:lpstr>Hate Sin, love the church </vt:lpstr>
      <vt:lpstr>Hate Sin, love the church </vt:lpstr>
      <vt:lpstr>It could be me, it could be you</vt:lpstr>
      <vt:lpstr>Hate Sin, love the church</vt:lpstr>
      <vt:lpstr>Hate Sin, love the church </vt:lpstr>
      <vt:lpstr>Hate Sin, love the church </vt:lpstr>
      <vt:lpstr>Hate Sin, love the church </vt:lpstr>
      <vt:lpstr>Hate Sin, love the church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Hate sin, love the church v2</dc:title>
  <dc:creator>User</dc:creator>
  <cp:lastModifiedBy>User</cp:lastModifiedBy>
  <cp:revision>356</cp:revision>
  <dcterms:created xsi:type="dcterms:W3CDTF">2012-10-06T15:36:29Z</dcterms:created>
  <dcterms:modified xsi:type="dcterms:W3CDTF">2013-09-02T07:26:19Z</dcterms:modified>
</cp:coreProperties>
</file>